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Override PartName="/ppt/slides/slide20.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theme/theme1.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Lst>
  <p:notesMasterIdLst>
    <p:notesMasterId r:id="rId24"/>
  </p:notesMasterIdLst>
  <p:handoutMasterIdLst>
    <p:handoutMasterId r:id="rId25"/>
  </p:handoutMasterIdLst>
  <p:sldIdLst>
    <p:sldId id="257" r:id="rId4"/>
    <p:sldId id="294" r:id="rId5"/>
    <p:sldId id="295" r:id="rId6"/>
    <p:sldId id="293" r:id="rId7"/>
    <p:sldId id="292" r:id="rId8"/>
    <p:sldId id="304" r:id="rId9"/>
    <p:sldId id="305" r:id="rId10"/>
    <p:sldId id="306" r:id="rId11"/>
    <p:sldId id="296" r:id="rId12"/>
    <p:sldId id="297" r:id="rId13"/>
    <p:sldId id="291" r:id="rId14"/>
    <p:sldId id="298" r:id="rId15"/>
    <p:sldId id="299" r:id="rId16"/>
    <p:sldId id="300" r:id="rId17"/>
    <p:sldId id="301" r:id="rId18"/>
    <p:sldId id="276" r:id="rId19"/>
    <p:sldId id="265" r:id="rId20"/>
    <p:sldId id="278" r:id="rId21"/>
    <p:sldId id="302" r:id="rId22"/>
    <p:sldId id="303"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 Id="rId30"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E75AC96-D0F1-4032-AB2A-84B32AF1C90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BBF0760-D7FD-42C6-AE1E-F991388FF78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8FB6EFA-1C02-46A0-884F-EB6E524D830B}" type="slidenum">
              <a:rPr lang="en-US" altLang="en-US" smtClean="0"/>
              <a:pPr/>
              <a:t>1</a:t>
            </a:fld>
            <a:endParaRPr lang="en-US" alt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endParaRPr lang="en-GB"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r>
              <a:rPr lang="en-GB" smtClean="0">
                <a:solidFill>
                  <a:srgbClr val="0033CC"/>
                </a:solidFill>
                <a:latin typeface="Arial" charset="0"/>
                <a:cs typeface="Arial" charset="0"/>
                <a:sym typeface="Wingdings" pitchFamily="2" charset="2"/>
              </a:rPr>
              <a:t>Report the most important remedial actions to prevent a reoccurrence in the future first, these may be tracked for completion by the MSE team and reported to MDIRC. They should be the most important remedial actions in stopping the incident reoccurring.</a:t>
            </a:r>
          </a:p>
          <a:p>
            <a:r>
              <a:rPr lang="en-US" smtClean="0">
                <a:latin typeface="Arial" charset="0"/>
                <a:cs typeface="Arial" charset="0"/>
              </a:rPr>
              <a:t>Essential actions planned or recommended that require directorate or MD approval should be on next slide</a:t>
            </a:r>
          </a:p>
          <a:p>
            <a:r>
              <a:rPr lang="en-US" smtClean="0">
                <a:latin typeface="Arial" charset="0"/>
                <a:cs typeface="Arial" charset="0"/>
              </a:rPr>
              <a:t>Once actions are completed move to previous action taken slide</a:t>
            </a:r>
          </a:p>
          <a:p>
            <a:endParaRPr lang="en-GB" smtClean="0">
              <a:solidFill>
                <a:srgbClr val="0033CC"/>
              </a:solidFill>
              <a:latin typeface="Arial" charset="0"/>
              <a:cs typeface="Arial" charset="0"/>
            </a:endParaRPr>
          </a:p>
          <a:p>
            <a:endParaRPr lang="en-US" smtClean="0"/>
          </a:p>
        </p:txBody>
      </p:sp>
      <p:sp>
        <p:nvSpPr>
          <p:cNvPr id="37892" name="Slide Number Placeholder 3"/>
          <p:cNvSpPr>
            <a:spLocks noGrp="1"/>
          </p:cNvSpPr>
          <p:nvPr>
            <p:ph type="sldNum" sz="quarter" idx="5"/>
          </p:nvPr>
        </p:nvSpPr>
        <p:spPr>
          <a:noFill/>
        </p:spPr>
        <p:txBody>
          <a:bodyPr/>
          <a:lstStyle/>
          <a:p>
            <a:fld id="{60E16FB2-D0BC-40B6-9BDF-098D7436375B}" type="slidenum">
              <a:rPr lang="en-US" smtClean="0"/>
              <a:pPr/>
              <a:t>13</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6A006938-4F05-4CC1-872B-E239AB841AB9}" type="slidenum">
              <a:rPr lang="en-US" smtClean="0"/>
              <a:pPr/>
              <a:t>14</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endParaRPr lang="en-GB"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0541572E-FAC4-4C20-BC4D-21DF76BE6892}" type="slidenum">
              <a:rPr lang="en-US" smtClean="0"/>
              <a:pPr/>
              <a:t>15</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r>
              <a:rPr lang="en-GB" smtClean="0">
                <a:latin typeface="Arial" charset="0"/>
                <a:cs typeface="Arial" charset="0"/>
              </a:rPr>
              <a:t>One of the most important additions to the new process is the contractor commitment sign off</a:t>
            </a:r>
          </a:p>
          <a:p>
            <a:endParaRPr lang="en-GB" smtClean="0">
              <a:latin typeface="Arial" charset="0"/>
              <a:cs typeface="Arial" charset="0"/>
            </a:endParaRPr>
          </a:p>
          <a:p>
            <a:r>
              <a:rPr lang="en-GB" smtClean="0">
                <a:latin typeface="Arial" charset="0"/>
                <a:cs typeface="Arial" charset="0"/>
              </a:rPr>
              <a:t>Here the CEO or senior manager agrees their commitment in writing in front of the PDO Director or MD stating that they will ensure all actions are implemented, contract holder informed for PIM closeout and that they will show adequate leadership to improve safety and prevent a re-occurrence </a:t>
            </a:r>
          </a:p>
          <a:p>
            <a:r>
              <a:rPr lang="en-GB" smtClean="0">
                <a:latin typeface="Arial" charset="0"/>
                <a:cs typeface="Arial" charset="0"/>
              </a:rPr>
              <a:t> </a:t>
            </a:r>
          </a:p>
          <a:p>
            <a:r>
              <a:rPr lang="en-GB" smtClean="0">
                <a:latin typeface="Arial" charset="0"/>
                <a:cs typeface="Arial" charset="0"/>
              </a:rPr>
              <a:t>They also agree to pass on the learning's to their workforce and sub-contractors  </a:t>
            </a:r>
          </a:p>
          <a:p>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C382ACD-7EE7-4B96-9F49-4946F9551818}" type="slidenum">
              <a:rPr lang="en-US" altLang="en-US" smtClean="0"/>
              <a:pPr/>
              <a:t>16</a:t>
            </a:fld>
            <a:endParaRPr lang="en-US" alt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a:spcBef>
                <a:spcPct val="50000"/>
              </a:spcBef>
              <a:buFontTx/>
              <a:buChar char="•"/>
            </a:pPr>
            <a:r>
              <a:rPr lang="en-US" altLang="en-US" smtClean="0"/>
              <a:t>You can use any format for a time line, or sequence of events, e.g. a list, a diagram or tables, which ever you believe best fits your investigation. </a:t>
            </a:r>
          </a:p>
          <a:p>
            <a:pPr>
              <a:spcBef>
                <a:spcPct val="50000"/>
              </a:spcBef>
              <a:buFontTx/>
              <a:buChar char="•"/>
            </a:pPr>
            <a:r>
              <a:rPr lang="en-US" altLang="en-US" smtClean="0"/>
              <a:t> Only include events which are key to explaining what happened. </a:t>
            </a:r>
          </a:p>
          <a:p>
            <a:endParaRPr lang="en-GB"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A390CD9-E796-4960-9571-1F9E65B34072}" type="slidenum">
              <a:rPr lang="en-US" altLang="en-US" smtClean="0"/>
              <a:pPr/>
              <a:t>17</a:t>
            </a:fld>
            <a:endParaRPr lang="en-US" alt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endParaRPr lang="en-GB"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B6FCEA4B-A951-44DF-A3DD-9477ACC10766}" type="slidenum">
              <a:rPr lang="en-US" altLang="en-US" smtClean="0"/>
              <a:pPr/>
              <a:t>18</a:t>
            </a:fld>
            <a:endParaRPr lang="en-US" alt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endParaRPr lang="en-GB"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a:spLocks noGrp="1"/>
          </p:cNvSpPr>
          <p:nvPr>
            <p:ph type="sldNum" sz="quarter" idx="5"/>
          </p:nvPr>
        </p:nvSpPr>
        <p:spPr>
          <a:noFill/>
        </p:spPr>
        <p:txBody>
          <a:bodyPr/>
          <a:lstStyle/>
          <a:p>
            <a:fld id="{C0C0CE62-F591-4365-81F4-1A2F408D83C2}" type="slidenum">
              <a:rPr lang="en-US" smtClean="0"/>
              <a:pPr/>
              <a:t>19</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45060" name="Slide Number Placeholder 3"/>
          <p:cNvSpPr>
            <a:spLocks noGrp="1"/>
          </p:cNvSpPr>
          <p:nvPr>
            <p:ph type="sldNum" sz="quarter" idx="5"/>
          </p:nvPr>
        </p:nvSpPr>
        <p:spPr>
          <a:noFill/>
        </p:spPr>
        <p:txBody>
          <a:bodyPr/>
          <a:lstStyle/>
          <a:p>
            <a:fld id="{A880F425-DC0F-4C2F-9ED9-B3F4B69789F7}" type="slidenum">
              <a:rPr lang="en-US" smtClean="0"/>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D997E6B8-3464-4D1D-9159-9665979A9832}" type="slidenum">
              <a:rPr lang="en-US" smtClean="0"/>
              <a:pPr/>
              <a:t>2</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a:spcBef>
                <a:spcPct val="50000"/>
              </a:spcBef>
            </a:pPr>
            <a:r>
              <a:rPr lang="en-US" smtClean="0">
                <a:latin typeface="Arial" charset="0"/>
                <a:cs typeface="Arial" charset="0"/>
              </a:rPr>
              <a:t>This should be free text writing and include the relevant facts explaining what happened to all the relevant parties </a:t>
            </a:r>
            <a:r>
              <a:rPr lang="en-US" smtClean="0">
                <a:solidFill>
                  <a:srgbClr val="0070C0"/>
                </a:solidFill>
                <a:latin typeface="Arial" charset="0"/>
                <a:cs typeface="Arial" charset="0"/>
              </a:rPr>
              <a:t>in a short sharp factual paragraph that describes the incident </a:t>
            </a:r>
          </a:p>
          <a:p>
            <a:pPr>
              <a:spcBef>
                <a:spcPct val="50000"/>
              </a:spcBef>
            </a:pPr>
            <a:r>
              <a:rPr lang="en-US" smtClean="0">
                <a:latin typeface="Arial" charset="0"/>
                <a:cs typeface="Arial" charset="0"/>
              </a:rPr>
              <a:t>The description should be in sufficient detail to allow a person who does not know anything about the incident to imagine it.  It should only be about what happened and not why it happened.  Do not include investigation findings here, simply describe the incident as the investigation has shown it happened. </a:t>
            </a:r>
          </a:p>
          <a:p>
            <a:pPr>
              <a:spcBef>
                <a:spcPct val="50000"/>
              </a:spcBef>
            </a:pPr>
            <a:endParaRPr lang="en-US" b="1" smtClean="0"/>
          </a:p>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7D3F75CC-37F8-4F93-8DF9-04BFF94BD9E2}" type="slidenum">
              <a:rPr lang="en-US" smtClean="0"/>
              <a:pPr/>
              <a:t>3</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a:spcBef>
                <a:spcPct val="50000"/>
              </a:spcBef>
              <a:buFontTx/>
              <a:buChar char="•"/>
            </a:pPr>
            <a:r>
              <a:rPr lang="en-US" smtClean="0"/>
              <a:t> </a:t>
            </a:r>
            <a:r>
              <a:rPr lang="en-US" smtClean="0">
                <a:latin typeface="Arial" charset="0"/>
                <a:cs typeface="Arial" charset="0"/>
              </a:rPr>
              <a:t>Only include photos or sketches if they add value explaining the incident or causes.</a:t>
            </a:r>
          </a:p>
          <a:p>
            <a:pPr>
              <a:spcBef>
                <a:spcPct val="50000"/>
              </a:spcBef>
              <a:buFontTx/>
              <a:buChar char="•"/>
            </a:pPr>
            <a:r>
              <a:rPr lang="en-US" smtClean="0">
                <a:latin typeface="Arial" charset="0"/>
                <a:cs typeface="Arial" charset="0"/>
              </a:rPr>
              <a:t> Each photo/sketch must be labeled to explain what it is and why it has been shown.</a:t>
            </a:r>
          </a:p>
          <a:p>
            <a:pPr>
              <a:spcBef>
                <a:spcPct val="50000"/>
              </a:spcBef>
              <a:buFontTx/>
              <a:buChar char="•"/>
            </a:pPr>
            <a:r>
              <a:rPr lang="en-US" smtClean="0">
                <a:latin typeface="Arial" charset="0"/>
                <a:cs typeface="Arial" charset="0"/>
              </a:rPr>
              <a:t> Ensure photos are labeled to explain context (e.g. road looking in direction of; historical photo of plant before fire etc).</a:t>
            </a:r>
          </a:p>
          <a:p>
            <a:pPr>
              <a:spcBef>
                <a:spcPct val="50000"/>
              </a:spcBef>
              <a:buFontTx/>
              <a:buChar char="•"/>
            </a:pPr>
            <a:r>
              <a:rPr lang="en-US" smtClean="0">
                <a:latin typeface="Arial" charset="0"/>
                <a:cs typeface="Arial" charset="0"/>
              </a:rPr>
              <a:t> Ensure all photos are evidenced to the investigation. (have formed part of the investigation)</a:t>
            </a:r>
          </a:p>
          <a:p>
            <a:pPr>
              <a:spcBef>
                <a:spcPct val="50000"/>
              </a:spcBef>
              <a:buFontTx/>
              <a:buChar char="•"/>
            </a:pPr>
            <a:r>
              <a:rPr lang="en-US" smtClean="0">
                <a:latin typeface="Arial" charset="0"/>
                <a:cs typeface="Arial" charset="0"/>
              </a:rPr>
              <a:t> Ensure all photos are of suitable clarity.</a:t>
            </a:r>
          </a:p>
          <a:p>
            <a:pPr>
              <a:spcBef>
                <a:spcPct val="50000"/>
              </a:spcBef>
              <a:buFontTx/>
              <a:buChar char="•"/>
            </a:pPr>
            <a:r>
              <a:rPr lang="en-US" smtClean="0">
                <a:latin typeface="Arial" charset="0"/>
                <a:cs typeface="Arial" charset="0"/>
              </a:rPr>
              <a:t> Include a maximum of four photographs/sketches per page.</a:t>
            </a:r>
          </a:p>
          <a:p>
            <a:pPr>
              <a:spcBef>
                <a:spcPct val="50000"/>
              </a:spcBef>
              <a:buFontTx/>
              <a:buChar char="•"/>
            </a:pPr>
            <a:r>
              <a:rPr lang="en-US" smtClean="0">
                <a:latin typeface="Arial" charset="0"/>
                <a:cs typeface="Arial" charset="0"/>
              </a:rPr>
              <a:t> Do not exceed three pages of photographs, diagrams and sketches</a:t>
            </a:r>
          </a:p>
          <a:p>
            <a:r>
              <a:rPr lang="en-US" smtClean="0"/>
              <a:t> </a:t>
            </a:r>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a:spcBef>
                <a:spcPct val="50000"/>
              </a:spcBef>
              <a:buFontTx/>
              <a:buChar char="•"/>
            </a:pPr>
            <a:r>
              <a:rPr lang="en-US" smtClean="0"/>
              <a:t>Include details of Emergency response, effectiveness, exposure to staff, duration</a:t>
            </a:r>
          </a:p>
          <a:p>
            <a:pPr>
              <a:spcBef>
                <a:spcPct val="50000"/>
              </a:spcBef>
              <a:buFontTx/>
              <a:buChar char="•"/>
            </a:pPr>
            <a:r>
              <a:rPr lang="en-US" smtClean="0"/>
              <a:t> Include estimate of environmental impact.</a:t>
            </a:r>
          </a:p>
          <a:p>
            <a:pPr>
              <a:spcBef>
                <a:spcPct val="50000"/>
              </a:spcBef>
              <a:buFontTx/>
              <a:buChar char="•"/>
            </a:pPr>
            <a:r>
              <a:rPr lang="en-US" smtClean="0"/>
              <a:t> Include estimate of direct cost of the incident (immediate damage including replacement and clean up)</a:t>
            </a:r>
          </a:p>
          <a:p>
            <a:pPr>
              <a:spcBef>
                <a:spcPct val="50000"/>
              </a:spcBef>
              <a:buFontTx/>
              <a:buChar char="•"/>
            </a:pPr>
            <a:r>
              <a:rPr lang="en-US" smtClean="0"/>
              <a:t>Include estimate of Indirect cost of incident. (shutdown, loss of production)</a:t>
            </a:r>
          </a:p>
          <a:p>
            <a:endParaRPr lang="en-GB" smtClean="0"/>
          </a:p>
        </p:txBody>
      </p:sp>
      <p:sp>
        <p:nvSpPr>
          <p:cNvPr id="31748" name="Slide Number Placeholder 3"/>
          <p:cNvSpPr>
            <a:spLocks noGrp="1"/>
          </p:cNvSpPr>
          <p:nvPr>
            <p:ph type="sldNum" sz="quarter" idx="5"/>
          </p:nvPr>
        </p:nvSpPr>
        <p:spPr>
          <a:noFill/>
        </p:spPr>
        <p:txBody>
          <a:bodyPr/>
          <a:lstStyle/>
          <a:p>
            <a:fld id="{04E4D205-3267-4D1D-BFE1-E9FA5BFA9C76}" type="slidenum">
              <a:rPr lang="en-US" altLang="en-US" smtClean="0"/>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9A7A9CF4-EE40-4350-BE8B-CE922E349D36}" type="slidenum">
              <a:rPr lang="en-US" smtClean="0"/>
              <a:pPr/>
              <a:t>6</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r>
              <a:rPr lang="en-US" smtClean="0">
                <a:latin typeface="Arial" charset="0"/>
                <a:cs typeface="Arial" charset="0"/>
              </a:rPr>
              <a:t>Acts or conditions precipitating the incident.  They usually involve the front-line staff, the consequences are immediate and can often be prevented by design, training or operating systems. </a:t>
            </a:r>
          </a:p>
          <a:p>
            <a:endParaRPr lang="en-US" smtClean="0">
              <a:latin typeface="Arial" charset="0"/>
              <a:cs typeface="Arial" charset="0"/>
            </a:endParaRPr>
          </a:p>
          <a:p>
            <a:r>
              <a:rPr lang="en-US" smtClean="0">
                <a:latin typeface="Arial" charset="0"/>
                <a:cs typeface="Arial" charset="0"/>
              </a:rPr>
              <a:t>See listing in GU612 for immediate causes and their Ref N</a:t>
            </a:r>
            <a:r>
              <a:rPr lang="en-US" baseline="30000" smtClean="0">
                <a:latin typeface="Arial" charset="0"/>
                <a:cs typeface="Arial" charset="0"/>
              </a:rPr>
              <a:t>o</a:t>
            </a:r>
            <a:r>
              <a:rPr lang="en-US" smtClean="0">
                <a:latin typeface="Arial" charset="0"/>
                <a:cs typeface="Arial" charset="0"/>
              </a:rPr>
              <a:t> codes which must be used.</a:t>
            </a:r>
          </a:p>
          <a:p>
            <a:endParaRPr lang="en-GB" smtClean="0">
              <a:latin typeface="Arial" charset="0"/>
              <a:cs typeface="Arial" charset="0"/>
            </a:endParaRPr>
          </a:p>
          <a:p>
            <a:r>
              <a:rPr lang="en-GB" smtClean="0">
                <a:latin typeface="Arial" charset="0"/>
                <a:cs typeface="Arial" charset="0"/>
              </a:rPr>
              <a:t>No free text allowed under descriptions, to be taken from ICAM document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3EF5C0BF-B97D-4EA5-9A6D-3E94DA0F9A44}" type="slidenum">
              <a:rPr lang="en-US" smtClean="0"/>
              <a:pPr/>
              <a:t>7</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r>
              <a:rPr lang="en-GB" smtClean="0">
                <a:latin typeface="Arial" charset="0"/>
                <a:cs typeface="Arial" charset="0"/>
              </a:rPr>
              <a:t>Underlying causes can be classified into two classes. Human factors &amp; Workplace factors. </a:t>
            </a:r>
            <a:r>
              <a:rPr lang="en-US" smtClean="0">
                <a:latin typeface="Arial" charset="0"/>
                <a:cs typeface="Arial" charset="0"/>
              </a:rPr>
              <a:t>They lead to the immediate causes i.e. they are the catalyst or pathway through which the immediate causes </a:t>
            </a:r>
            <a:r>
              <a:rPr lang="en-GB" smtClean="0">
                <a:latin typeface="Arial" charset="0"/>
                <a:cs typeface="Arial" charset="0"/>
              </a:rPr>
              <a:t>materialise.</a:t>
            </a:r>
          </a:p>
          <a:p>
            <a:r>
              <a:rPr lang="en-GB" smtClean="0">
                <a:latin typeface="Arial" charset="0"/>
                <a:cs typeface="Arial" charset="0"/>
              </a:rPr>
              <a:t>No free text allowed under descriptions, to be taken from ICAM document </a:t>
            </a:r>
          </a:p>
          <a:p>
            <a:endParaRPr lang="en-US" smtClean="0"/>
          </a:p>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51AA0988-D0EA-4213-AC57-F3DECCF5A77F}" type="slidenum">
              <a:rPr lang="en-US" smtClean="0"/>
              <a:pPr/>
              <a:t>8</a:t>
            </a:fld>
            <a:endParaRPr lang="en-US" smtClean="0"/>
          </a:p>
        </p:txBody>
      </p:sp>
      <p:sp>
        <p:nvSpPr>
          <p:cNvPr id="34819"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ln/>
        </p:spPr>
        <p:txBody>
          <a:bodyPr/>
          <a:lstStyle/>
          <a:p>
            <a:pPr marL="342900" indent="-342900">
              <a:spcBef>
                <a:spcPct val="20000"/>
              </a:spcBef>
              <a:defRPr/>
            </a:pPr>
            <a:r>
              <a:rPr lang="en-GB" dirty="0" smtClean="0">
                <a:latin typeface="Arial" pitchFamily="34" charset="0"/>
                <a:cs typeface="Arial" pitchFamily="34" charset="0"/>
              </a:rPr>
              <a:t>What changes to the management system are needed to prevent a reoccurrence in the future across all sites. They are identified by asking what led to the underlying causes being allowed to exist.</a:t>
            </a:r>
          </a:p>
          <a:p>
            <a:pPr marL="342900" indent="-342900">
              <a:spcBef>
                <a:spcPct val="20000"/>
              </a:spcBef>
              <a:defRPr/>
            </a:pPr>
            <a:r>
              <a:rPr lang="en-GB" dirty="0" smtClean="0">
                <a:latin typeface="Arial" pitchFamily="34" charset="0"/>
                <a:cs typeface="Arial" pitchFamily="34" charset="0"/>
              </a:rPr>
              <a:t>No free text allowed under descriptions, to be taken from ICAM document </a:t>
            </a:r>
          </a:p>
          <a:p>
            <a:pPr marL="342900" indent="-342900">
              <a:spcBef>
                <a:spcPct val="20000"/>
              </a:spcBef>
              <a:defRPr/>
            </a:pPr>
            <a:endParaRPr lang="en-US" dirty="0" smtClean="0"/>
          </a:p>
          <a:p>
            <a:pPr marL="342900" indent="-342900">
              <a:spcBef>
                <a:spcPct val="20000"/>
              </a:spcBef>
              <a:defRPr/>
            </a:pPr>
            <a:endParaRPr lang="en-US" dirty="0" smtClean="0"/>
          </a:p>
          <a:p>
            <a:pPr>
              <a:defRPr/>
            </a:pPr>
            <a:endParaRPr lang="en-GB"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r>
              <a:rPr lang="en-US" smtClean="0">
                <a:latin typeface="Arial" charset="0"/>
                <a:cs typeface="Arial" charset="0"/>
              </a:rPr>
              <a:t>If Life Saving Rules were not relevant then delete the slide</a:t>
            </a:r>
          </a:p>
        </p:txBody>
      </p:sp>
      <p:sp>
        <p:nvSpPr>
          <p:cNvPr id="35844" name="Slide Number Placeholder 3"/>
          <p:cNvSpPr>
            <a:spLocks noGrp="1"/>
          </p:cNvSpPr>
          <p:nvPr>
            <p:ph type="sldNum" sz="quarter" idx="5"/>
          </p:nvPr>
        </p:nvSpPr>
        <p:spPr>
          <a:noFill/>
        </p:spPr>
        <p:txBody>
          <a:bodyPr/>
          <a:lstStyle/>
          <a:p>
            <a:fld id="{66690B47-4929-49C8-833B-F72F161A6DD5}" type="slidenum">
              <a:rPr lang="en-US" smtClean="0"/>
              <a:pPr/>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1EEFD00-8A19-4963-AE08-0E61C7CA4877}" type="slidenum">
              <a:rPr lang="en-US" smtClean="0"/>
              <a:pPr/>
              <a:t>12</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a:spcBef>
                <a:spcPct val="50000"/>
              </a:spcBef>
            </a:pPr>
            <a:r>
              <a:rPr lang="en-GB" smtClean="0">
                <a:solidFill>
                  <a:srgbClr val="0033CC"/>
                </a:solidFill>
                <a:latin typeface="Arial" charset="0"/>
                <a:cs typeface="Arial" charset="0"/>
              </a:rPr>
              <a:t>Immediate actions taken include all those reported to have been taken and completed within one week of the incident in a t</a:t>
            </a:r>
            <a:r>
              <a:rPr lang="en-GB" smtClean="0">
                <a:solidFill>
                  <a:srgbClr val="FF0000"/>
                </a:solidFill>
                <a:latin typeface="Arial" charset="0"/>
                <a:cs typeface="Arial" charset="0"/>
              </a:rPr>
              <a:t>able. The first action is mandatory and cannot be deleted.</a:t>
            </a:r>
          </a:p>
          <a:p>
            <a:pPr>
              <a:spcBef>
                <a:spcPct val="50000"/>
              </a:spcBef>
            </a:pPr>
            <a:endParaRPr lang="en-GB" smtClean="0">
              <a:solidFill>
                <a:srgbClr val="0033CC"/>
              </a:solidFill>
              <a:latin typeface="Arial" charset="0"/>
              <a:cs typeface="Arial" charset="0"/>
            </a:endParaRPr>
          </a:p>
          <a:p>
            <a:pPr>
              <a:spcBef>
                <a:spcPct val="50000"/>
              </a:spcBef>
            </a:pPr>
            <a:r>
              <a:rPr lang="en-GB" smtClean="0">
                <a:solidFill>
                  <a:srgbClr val="0033CC"/>
                </a:solidFill>
                <a:latin typeface="Arial" charset="0"/>
                <a:cs typeface="Arial" charset="0"/>
                <a:sym typeface="Wingdings" pitchFamily="2" charset="2"/>
              </a:rPr>
              <a:t>Report the five most important remedial actions to prevent a reoccurrence in the future. These may be tracked for completion by the MSE team and reported to MDIRC. They should be the most important remedial actions in stopping the incident reoccurring.</a:t>
            </a:r>
            <a:endParaRPr lang="en-GB" smtClean="0">
              <a:solidFill>
                <a:srgbClr val="0033CC"/>
              </a:solidFill>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0"/>
            <a:ext cx="9144000" cy="6858000"/>
          </a:xfrm>
          <a:prstGeom prst="rect">
            <a:avLst/>
          </a:prstGeom>
          <a:noFill/>
          <a:ln w="9525" algn="ctr">
            <a:solidFill>
              <a:schemeClr val="tx1"/>
            </a:solidFill>
            <a:round/>
            <a:headEnd/>
            <a:tailEnd/>
          </a:ln>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12072D2E-4EE0-4998-B0DE-A75F99528154}"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5"/>
          <p:cNvSpPr>
            <a:spLocks noGrp="1" noChangeArrowheads="1"/>
          </p:cNvSpPr>
          <p:nvPr>
            <p:ph type="ftr" sz="quarter" idx="10"/>
          </p:nvPr>
        </p:nvSpPr>
        <p:spPr/>
        <p:txBody>
          <a:bodyPr/>
          <a:lstStyle>
            <a:lvl1pPr>
              <a:defRPr/>
            </a:lvl1pPr>
          </a:lstStyle>
          <a:p>
            <a:pPr>
              <a:defRPr/>
            </a:pPr>
            <a:endParaRPr lang="en-US"/>
          </a:p>
        </p:txBody>
      </p:sp>
      <p:sp>
        <p:nvSpPr>
          <p:cNvPr id="4" name="Rectangle 6"/>
          <p:cNvSpPr>
            <a:spLocks noGrp="1" noChangeArrowheads="1"/>
          </p:cNvSpPr>
          <p:nvPr>
            <p:ph type="sldNum" sz="quarter" idx="11"/>
          </p:nvPr>
        </p:nvSpPr>
        <p:spPr/>
        <p:txBody>
          <a:bodyPr/>
          <a:lstStyle>
            <a:lvl1pPr algn="ctr">
              <a:defRPr/>
            </a:lvl1pPr>
          </a:lstStyle>
          <a:p>
            <a:pPr>
              <a:defRPr/>
            </a:pPr>
            <a:fld id="{DBCE1015-879C-4A31-85F0-59F4CFADC9F4}" type="slidenum">
              <a:rPr lang="en-US" altLang="en-US"/>
              <a:pPr>
                <a:defRPr/>
              </a:pPr>
              <a:t>‹#›</a:t>
            </a:fld>
            <a:endParaRPr lang="en-US" altLang="en-US"/>
          </a:p>
        </p:txBody>
      </p:sp>
      <p:sp>
        <p:nvSpPr>
          <p:cNvPr id="5" name="Rectangle 4"/>
          <p:cNvSpPr>
            <a:spLocks noGrp="1" noChangeArrowheads="1"/>
          </p:cNvSpPr>
          <p:nvPr>
            <p:ph type="dt" sz="half" idx="12"/>
          </p:nvPr>
        </p:nvSpPr>
        <p:spPr/>
        <p:txBody>
          <a:bodyPr/>
          <a:lstStyle>
            <a:lvl1pPr>
              <a:defRPr sz="1000">
                <a:latin typeface="+mj-lt"/>
              </a:defRPr>
            </a:lvl1pPr>
          </a:lstStyle>
          <a:p>
            <a:pPr>
              <a:defRPr/>
            </a:pPr>
            <a:r>
              <a:rPr lang="en-US"/>
              <a:t>V 5</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7FE3F965-F626-4D4B-A759-51171E74E37A}"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3FF1DDC-2E56-46DB-B750-23D004A71F74}"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pic>
        <p:nvPicPr>
          <p:cNvPr id="4" name="Content Placeholder 3" descr="PPT option1.jpg"/>
          <p:cNvPicPr>
            <a:picLocks noChangeAspect="1"/>
          </p:cNvPicPr>
          <p:nvPr userDrawn="1"/>
        </p:nvPicPr>
        <p:blipFill>
          <a:blip r:embed="rId2" cstate="print"/>
          <a:srcRect/>
          <a:stretch>
            <a:fillRect/>
          </a:stretch>
        </p:blipFill>
        <p:spPr bwMode="auto">
          <a:xfrm>
            <a:off x="-11113" y="0"/>
            <a:ext cx="9155113" cy="6858000"/>
          </a:xfrm>
          <a:prstGeom prst="rect">
            <a:avLst/>
          </a:prstGeom>
          <a:noFill/>
          <a:ln w="9525">
            <a:noFill/>
            <a:miter lim="800000"/>
            <a:headEnd/>
            <a:tailEnd/>
          </a:ln>
        </p:spPr>
      </p:pic>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solidFill>
                  <a:prstClr val="black">
                    <a:tint val="75000"/>
                  </a:prstClr>
                </a:solidFill>
              </a:defRPr>
            </a:lvl1pPr>
          </a:lstStyle>
          <a:p>
            <a:pPr>
              <a:defRPr/>
            </a:pPr>
            <a:fld id="{F88523F3-FB58-45E1-8B40-1AFEF3D64012}" type="datetime1">
              <a:rPr lang="en-US"/>
              <a:pPr>
                <a:defRPr/>
              </a:pPr>
              <a:t>12/11/2017</a:t>
            </a:fld>
            <a:endParaRPr lang="en-US" dirty="0"/>
          </a:p>
        </p:txBody>
      </p:sp>
      <p:sp>
        <p:nvSpPr>
          <p:cNvPr id="6" name="Footer Placeholder 4"/>
          <p:cNvSpPr>
            <a:spLocks noGrp="1"/>
          </p:cNvSpPr>
          <p:nvPr>
            <p:ph type="ftr" sz="quarter" idx="11"/>
          </p:nvPr>
        </p:nvSpPr>
        <p:spPr/>
        <p:txBody>
          <a:bodyPr/>
          <a:lstStyle>
            <a:lvl1pPr>
              <a:defRPr>
                <a:solidFill>
                  <a:prstClr val="black">
                    <a:tint val="75000"/>
                  </a:prstClr>
                </a:solidFill>
              </a:defRPr>
            </a:lvl1pPr>
          </a:lstStyle>
          <a:p>
            <a:pPr>
              <a:defRPr/>
            </a:pPr>
            <a:endParaRPr lang="en-US"/>
          </a:p>
        </p:txBody>
      </p:sp>
      <p:sp>
        <p:nvSpPr>
          <p:cNvPr id="7" name="Slide Number Placeholder 5"/>
          <p:cNvSpPr>
            <a:spLocks noGrp="1"/>
          </p:cNvSpPr>
          <p:nvPr>
            <p:ph type="sldNum" sz="quarter" idx="12"/>
          </p:nvPr>
        </p:nvSpPr>
        <p:spPr/>
        <p:txBody>
          <a:bodyPr/>
          <a:lstStyle>
            <a:lvl1pPr>
              <a:defRPr>
                <a:solidFill>
                  <a:srgbClr val="898989"/>
                </a:solidFill>
              </a:defRPr>
            </a:lvl1pPr>
          </a:lstStyle>
          <a:p>
            <a:pPr>
              <a:defRPr/>
            </a:pPr>
            <a:fld id="{DA305A1B-BCE2-41F3-88AE-248B49446059}"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8E29674-8D0B-4C3B-BD75-D3483E55FBA6}" type="slidenum">
              <a:rPr lang="en-US" altLang="en-US"/>
              <a:pPr>
                <a:defRPr/>
              </a:pPr>
              <a:t>‹#›</a:t>
            </a:fld>
            <a:endParaRPr lang="en-US" altLang="en-US"/>
          </a:p>
        </p:txBody>
      </p:sp>
      <p:sp>
        <p:nvSpPr>
          <p:cNvPr id="2" name="TextBox 6"/>
          <p:cNvSpPr txBox="1">
            <a:spLocks noChangeArrowheads="1"/>
          </p:cNvSpPr>
          <p:nvPr userDrawn="1"/>
        </p:nvSpPr>
        <p:spPr bwMode="auto">
          <a:xfrm>
            <a:off x="762000" y="228600"/>
            <a:ext cx="7467600" cy="400050"/>
          </a:xfrm>
          <a:prstGeom prst="rect">
            <a:avLst/>
          </a:prstGeom>
          <a:noFill/>
          <a:ln w="9525">
            <a:noFill/>
            <a:miter lim="800000"/>
            <a:headEnd/>
            <a:tailEnd/>
          </a:ln>
        </p:spPr>
        <p:txBody>
          <a:bodyPr>
            <a:spAutoFit/>
          </a:bodyPr>
          <a:lstStyle/>
          <a:p>
            <a:pPr>
              <a:defRPr/>
            </a:pPr>
            <a:r>
              <a:rPr lang="en-US" sz="2000" b="1" i="1">
                <a:solidFill>
                  <a:srgbClr val="CCCCFF"/>
                </a:solidFill>
                <a:latin typeface="Arial" charset="0"/>
                <a:cs typeface="Arial" charset="0"/>
              </a:rPr>
              <a:t>Main contractor name – LTI# - Date of incident</a:t>
            </a:r>
            <a:endParaRPr lang="en-US"/>
          </a:p>
        </p:txBody>
      </p:sp>
      <p:sp>
        <p:nvSpPr>
          <p:cNvPr id="1031" name="Rectangle 7"/>
          <p:cNvSpPr>
            <a:spLocks noChangeArrowheads="1"/>
          </p:cNvSpPr>
          <p:nvPr userDrawn="1"/>
        </p:nvSpPr>
        <p:spPr bwMode="auto">
          <a:xfrm>
            <a:off x="0" y="0"/>
            <a:ext cx="9144000" cy="6858000"/>
          </a:xfrm>
          <a:prstGeom prst="rect">
            <a:avLst/>
          </a:prstGeom>
          <a:solidFill>
            <a:schemeClr val="bg1"/>
          </a:solidFill>
          <a:ln w="9525" algn="ctr">
            <a:solidFill>
              <a:schemeClr val="tx1"/>
            </a:solidFill>
            <a:round/>
            <a:headEnd/>
            <a:tailEnd/>
          </a:ln>
        </p:spPr>
        <p:txBody>
          <a:bodyPr/>
          <a:lstStyle/>
          <a:p>
            <a:pPr>
              <a:defRPr/>
            </a:pPr>
            <a:endParaRPr lang="en-US"/>
          </a:p>
        </p:txBody>
      </p:sp>
      <p:pic>
        <p:nvPicPr>
          <p:cNvPr id="1032" name="Content Placeholder 3" descr="PPT option1.jpg"/>
          <p:cNvPicPr>
            <a:picLocks noChangeAspect="1"/>
          </p:cNvPicPr>
          <p:nvPr userDrawn="1"/>
        </p:nvPicPr>
        <p:blipFill>
          <a:blip r:embed="rId7" cstate="print"/>
          <a:srcRect/>
          <a:stretch>
            <a:fillRect/>
          </a:stretch>
        </p:blipFill>
        <p:spPr bwMode="auto">
          <a:xfrm>
            <a:off x="0" y="0"/>
            <a:ext cx="9155113" cy="6858000"/>
          </a:xfrm>
          <a:prstGeom prst="rect">
            <a:avLst/>
          </a:prstGeom>
          <a:noFill/>
          <a:ln w="9525">
            <a:noFill/>
            <a:miter lim="800000"/>
            <a:headEnd/>
            <a:tailEnd/>
          </a:ln>
        </p:spPr>
      </p:pic>
      <p:sp>
        <p:nvSpPr>
          <p:cNvPr id="9" name="Rectangle 4"/>
          <p:cNvSpPr txBox="1">
            <a:spLocks noChangeArrowheads="1"/>
          </p:cNvSpPr>
          <p:nvPr userDrawn="1"/>
        </p:nvSpPr>
        <p:spPr>
          <a:xfrm>
            <a:off x="609600" y="6248400"/>
            <a:ext cx="1905000" cy="457200"/>
          </a:xfrm>
          <a:prstGeom prst="rect">
            <a:avLst/>
          </a:prstGeom>
        </p:spPr>
        <p:txBody>
          <a:bodyPr/>
          <a:lstStyle>
            <a:lvl1pPr>
              <a:defRPr sz="1000">
                <a:latin typeface="+mj-lt"/>
              </a:defRPr>
            </a:lvl1pPr>
          </a:lstStyle>
          <a:p>
            <a:pPr algn="r">
              <a:defRPr/>
            </a:pPr>
            <a:r>
              <a:rPr lang="en-US" dirty="0" smtClean="0"/>
              <a:t>V 5</a:t>
            </a:r>
            <a:endParaRPr lang="en-US" dirty="0"/>
          </a:p>
        </p:txBody>
      </p:sp>
    </p:spTree>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5" Type="http://schemas.openxmlformats.org/officeDocument/2006/relationships/image" Target="../media/image14.pn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76200" y="762000"/>
            <a:ext cx="8915400" cy="5500688"/>
          </a:xfrm>
          <a:prstGeom prst="rect">
            <a:avLst/>
          </a:prstGeom>
          <a:noFill/>
          <a:ln w="12700">
            <a:noFill/>
            <a:miter lim="800000"/>
            <a:headEnd/>
            <a:tailEnd/>
          </a:ln>
        </p:spPr>
        <p:txBody>
          <a:bodyPr>
            <a:spAutoFit/>
          </a:bodyPr>
          <a:lstStyle/>
          <a:p>
            <a:pPr defTabSz="708025">
              <a:lnSpc>
                <a:spcPct val="80000"/>
              </a:lnSpc>
              <a:spcBef>
                <a:spcPct val="50000"/>
              </a:spcBef>
              <a:tabLst>
                <a:tab pos="1487488" algn="l"/>
                <a:tab pos="1816100" algn="l"/>
              </a:tabLst>
              <a:defRPr/>
            </a:pPr>
            <a:r>
              <a:rPr lang="en-GB" sz="2000" b="1" dirty="0">
                <a:solidFill>
                  <a:srgbClr val="0033CC"/>
                </a:solidFill>
                <a:latin typeface="+mj-lt"/>
              </a:rPr>
              <a:t>Incident details</a:t>
            </a:r>
          </a:p>
          <a:p>
            <a:pPr defTabSz="708025">
              <a:lnSpc>
                <a:spcPct val="80000"/>
              </a:lnSpc>
              <a:spcBef>
                <a:spcPct val="50000"/>
              </a:spcBef>
              <a:tabLst>
                <a:tab pos="1487488" algn="l"/>
                <a:tab pos="1816100" algn="l"/>
              </a:tabLst>
              <a:defRPr/>
            </a:pPr>
            <a:endParaRPr lang="en-GB" sz="1400" b="1" dirty="0">
              <a:solidFill>
                <a:srgbClr val="0033CC"/>
              </a:solidFill>
              <a:latin typeface="+mj-lt"/>
            </a:endParaRPr>
          </a:p>
          <a:p>
            <a:pPr defTabSz="708025">
              <a:lnSpc>
                <a:spcPct val="80000"/>
              </a:lnSpc>
              <a:spcBef>
                <a:spcPct val="50000"/>
              </a:spcBef>
              <a:tabLst>
                <a:tab pos="1487488" algn="l"/>
                <a:tab pos="1816100" algn="l"/>
              </a:tabLst>
              <a:defRPr/>
            </a:pPr>
            <a:r>
              <a:rPr lang="en-US" sz="1600" b="1" dirty="0">
                <a:latin typeface="+mj-lt"/>
                <a:cs typeface="Arial" charset="0"/>
              </a:rPr>
              <a:t>PDO directorate/dept	:</a:t>
            </a:r>
            <a:r>
              <a:rPr lang="en-US" sz="1600" b="1" dirty="0">
                <a:solidFill>
                  <a:srgbClr val="FF0000"/>
                </a:solidFill>
                <a:latin typeface="+mj-lt"/>
                <a:cs typeface="Arial" charset="0"/>
              </a:rPr>
              <a:t>	</a:t>
            </a:r>
            <a:r>
              <a:rPr lang="en-US" sz="1400" dirty="0">
                <a:latin typeface="+mj-lt"/>
              </a:rPr>
              <a:t>(e.g. OSD _OSO_OSO4)</a:t>
            </a:r>
            <a:endParaRPr lang="en-GB" dirty="0">
              <a:latin typeface="+mj-lt"/>
            </a:endParaRPr>
          </a:p>
          <a:p>
            <a:pPr defTabSz="708025">
              <a:lnSpc>
                <a:spcPct val="80000"/>
              </a:lnSpc>
              <a:spcBef>
                <a:spcPct val="50000"/>
              </a:spcBef>
              <a:tabLst>
                <a:tab pos="1487488" algn="l"/>
                <a:tab pos="1816100" algn="l"/>
              </a:tabLst>
              <a:defRPr/>
            </a:pPr>
            <a:r>
              <a:rPr lang="en-GB" sz="1600" b="1" dirty="0">
                <a:latin typeface="+mj-lt"/>
                <a:cs typeface="Arial" charset="0"/>
              </a:rPr>
              <a:t>Incident owner			:</a:t>
            </a:r>
            <a:r>
              <a:rPr lang="en-GB" sz="1600" dirty="0">
                <a:solidFill>
                  <a:schemeClr val="accent2">
                    <a:lumMod val="60000"/>
                    <a:lumOff val="40000"/>
                  </a:schemeClr>
                </a:solidFill>
                <a:latin typeface="+mj-lt"/>
              </a:rPr>
              <a:t>	</a:t>
            </a:r>
            <a:r>
              <a:rPr lang="en-GB" sz="1400" dirty="0">
                <a:latin typeface="+mj-lt"/>
              </a:rPr>
              <a:t>Name / </a:t>
            </a:r>
            <a:r>
              <a:rPr lang="en-US" sz="1400" dirty="0">
                <a:latin typeface="+mj-lt"/>
              </a:rPr>
              <a:t>Ref </a:t>
            </a:r>
            <a:r>
              <a:rPr lang="en-US" sz="1400" dirty="0" err="1">
                <a:latin typeface="+mj-lt"/>
              </a:rPr>
              <a:t>Ind</a:t>
            </a:r>
            <a:endParaRPr lang="en-GB" sz="1400" dirty="0">
              <a:latin typeface="+mj-lt"/>
            </a:endParaRPr>
          </a:p>
          <a:p>
            <a:pPr defTabSz="708025">
              <a:lnSpc>
                <a:spcPct val="80000"/>
              </a:lnSpc>
              <a:spcBef>
                <a:spcPct val="50000"/>
              </a:spcBef>
              <a:tabLst>
                <a:tab pos="1487488" algn="l"/>
                <a:tab pos="1816100" algn="l"/>
              </a:tabLst>
              <a:defRPr/>
            </a:pPr>
            <a:r>
              <a:rPr lang="en-GB" sz="1600" b="1" dirty="0">
                <a:latin typeface="+mj-lt"/>
                <a:cs typeface="Arial" charset="0"/>
              </a:rPr>
              <a:t>Location 			:	</a:t>
            </a:r>
            <a:r>
              <a:rPr lang="en-GB" sz="1400" dirty="0">
                <a:latin typeface="+mj-lt"/>
              </a:rPr>
              <a:t>Area / unit - (r</a:t>
            </a:r>
            <a:r>
              <a:rPr lang="en-US" sz="1400" dirty="0" err="1">
                <a:latin typeface="+mj-lt"/>
              </a:rPr>
              <a:t>oad</a:t>
            </a:r>
            <a:r>
              <a:rPr lang="en-US" sz="1400" dirty="0">
                <a:latin typeface="+mj-lt"/>
              </a:rPr>
              <a:t>/yard/station/rig/hoist/plant etc)</a:t>
            </a:r>
            <a:endParaRPr lang="en-GB" sz="1400" dirty="0">
              <a:latin typeface="+mj-lt"/>
            </a:endParaRPr>
          </a:p>
          <a:p>
            <a:pPr defTabSz="708025">
              <a:lnSpc>
                <a:spcPct val="80000"/>
              </a:lnSpc>
              <a:spcBef>
                <a:spcPct val="50000"/>
              </a:spcBef>
              <a:tabLst>
                <a:tab pos="1487488" algn="l"/>
                <a:tab pos="1816100" algn="l"/>
              </a:tabLst>
              <a:defRPr/>
            </a:pPr>
            <a:r>
              <a:rPr lang="en-GB" sz="1600" b="1" dirty="0">
                <a:latin typeface="+mj-lt"/>
                <a:cs typeface="Arial" charset="0"/>
              </a:rPr>
              <a:t>Incident date &amp; time	:	</a:t>
            </a:r>
            <a:r>
              <a:rPr lang="en-GB" sz="1400" dirty="0">
                <a:latin typeface="+mj-lt"/>
              </a:rPr>
              <a:t>(d/m/yr) / (24 hour clock) – advise if estimated</a:t>
            </a:r>
          </a:p>
          <a:p>
            <a:pPr defTabSz="708025">
              <a:lnSpc>
                <a:spcPct val="80000"/>
              </a:lnSpc>
              <a:spcBef>
                <a:spcPct val="50000"/>
              </a:spcBef>
              <a:tabLst>
                <a:tab pos="1487488" algn="l"/>
                <a:tab pos="1816100" algn="l"/>
              </a:tabLst>
              <a:defRPr/>
            </a:pPr>
            <a:r>
              <a:rPr lang="en-GB" sz="1600" b="1" dirty="0">
                <a:latin typeface="+mj-lt"/>
                <a:cs typeface="Arial" charset="0"/>
              </a:rPr>
              <a:t>Incident type	</a:t>
            </a:r>
            <a:r>
              <a:rPr lang="en-GB" sz="1400" dirty="0">
                <a:solidFill>
                  <a:schemeClr val="accent6">
                    <a:lumMod val="75000"/>
                  </a:schemeClr>
                </a:solidFill>
                <a:latin typeface="+mj-lt"/>
              </a:rPr>
              <a:t>		</a:t>
            </a:r>
            <a:r>
              <a:rPr lang="en-GB" sz="1600" b="1" dirty="0">
                <a:latin typeface="+mj-lt"/>
                <a:cs typeface="Arial" charset="0"/>
              </a:rPr>
              <a:t>:</a:t>
            </a:r>
            <a:r>
              <a:rPr lang="en-GB" sz="1400" dirty="0">
                <a:solidFill>
                  <a:schemeClr val="accent6">
                    <a:lumMod val="75000"/>
                  </a:schemeClr>
                </a:solidFill>
                <a:latin typeface="+mj-lt"/>
              </a:rPr>
              <a:t>	</a:t>
            </a:r>
            <a:r>
              <a:rPr lang="en-GB" sz="1400" dirty="0">
                <a:latin typeface="+mj-lt"/>
              </a:rPr>
              <a:t>Tier 1, Tier 2, </a:t>
            </a:r>
            <a:r>
              <a:rPr lang="en-GB" sz="1400" dirty="0" err="1">
                <a:latin typeface="+mj-lt"/>
              </a:rPr>
              <a:t>HiPo</a:t>
            </a:r>
            <a:r>
              <a:rPr lang="en-GB" sz="1400" dirty="0">
                <a:latin typeface="+mj-lt"/>
              </a:rPr>
              <a:t>,....</a:t>
            </a:r>
            <a:endParaRPr lang="en-US" sz="1400" dirty="0">
              <a:latin typeface="+mj-lt"/>
            </a:endParaRPr>
          </a:p>
          <a:p>
            <a:pPr defTabSz="708025">
              <a:lnSpc>
                <a:spcPct val="80000"/>
              </a:lnSpc>
              <a:spcBef>
                <a:spcPct val="50000"/>
              </a:spcBef>
              <a:tabLst>
                <a:tab pos="1487488" algn="l"/>
                <a:tab pos="1816100" algn="l"/>
              </a:tabLst>
              <a:defRPr/>
            </a:pPr>
            <a:r>
              <a:rPr lang="en-GB" sz="1600" b="1" dirty="0">
                <a:latin typeface="+mj-lt"/>
                <a:cs typeface="Arial" charset="0"/>
              </a:rPr>
              <a:t>Actual severity rating	:	</a:t>
            </a:r>
            <a:r>
              <a:rPr lang="en-GB" sz="1400" dirty="0">
                <a:latin typeface="+mj-lt"/>
              </a:rPr>
              <a:t>Number (1-5) / letter </a:t>
            </a:r>
            <a:r>
              <a:rPr lang="en-US" sz="1400" dirty="0">
                <a:latin typeface="+mj-lt"/>
              </a:rPr>
              <a:t>(P, E, A,R) – from RAM </a:t>
            </a:r>
            <a:endParaRPr lang="en-GB" sz="1400" dirty="0">
              <a:latin typeface="+mj-lt"/>
            </a:endParaRPr>
          </a:p>
          <a:p>
            <a:pPr defTabSz="708025">
              <a:lnSpc>
                <a:spcPct val="80000"/>
              </a:lnSpc>
              <a:spcBef>
                <a:spcPct val="50000"/>
              </a:spcBef>
              <a:tabLst>
                <a:tab pos="1487488" algn="l"/>
                <a:tab pos="1816100" algn="l"/>
              </a:tabLst>
              <a:defRPr/>
            </a:pPr>
            <a:r>
              <a:rPr lang="en-GB" sz="1600" b="1" dirty="0">
                <a:latin typeface="+mj-lt"/>
                <a:cs typeface="Arial" charset="0"/>
              </a:rPr>
              <a:t>Potential risk rating	:	</a:t>
            </a:r>
            <a:r>
              <a:rPr lang="en-GB" sz="1400" dirty="0">
                <a:latin typeface="+mj-lt"/>
              </a:rPr>
              <a:t>Letter (A-E), Number (1-5)/letter </a:t>
            </a:r>
            <a:r>
              <a:rPr lang="en-US" sz="1400" dirty="0">
                <a:latin typeface="+mj-lt"/>
              </a:rPr>
              <a:t>(P, E, A,R) from RAM</a:t>
            </a:r>
            <a:endParaRPr lang="en-GB" sz="1400" dirty="0">
              <a:latin typeface="+mj-lt"/>
            </a:endParaRPr>
          </a:p>
          <a:p>
            <a:pPr defTabSz="708025">
              <a:lnSpc>
                <a:spcPct val="80000"/>
              </a:lnSpc>
              <a:spcBef>
                <a:spcPct val="50000"/>
              </a:spcBef>
              <a:tabLst>
                <a:tab pos="1487488" algn="l"/>
                <a:tab pos="1816100" algn="l"/>
              </a:tabLst>
              <a:defRPr/>
            </a:pPr>
            <a:r>
              <a:rPr lang="en-GB" sz="1600" b="1" dirty="0">
                <a:latin typeface="+mj-lt"/>
                <a:cs typeface="Arial" charset="0"/>
              </a:rPr>
              <a:t>Description of Event	:	</a:t>
            </a:r>
            <a:r>
              <a:rPr lang="en-GB" sz="1400" dirty="0">
                <a:latin typeface="+mj-lt"/>
              </a:rPr>
              <a:t>One line description</a:t>
            </a:r>
          </a:p>
          <a:p>
            <a:pPr defTabSz="708025">
              <a:lnSpc>
                <a:spcPct val="80000"/>
              </a:lnSpc>
              <a:spcBef>
                <a:spcPct val="50000"/>
              </a:spcBef>
              <a:tabLst>
                <a:tab pos="1487488" algn="l"/>
                <a:tab pos="1816100" algn="l"/>
              </a:tabLst>
              <a:defRPr/>
            </a:pPr>
            <a:r>
              <a:rPr lang="en-GB" sz="1600" b="1" dirty="0">
                <a:latin typeface="+mj-lt"/>
                <a:cs typeface="Arial" charset="0"/>
              </a:rPr>
              <a:t>Damage			:	</a:t>
            </a:r>
            <a:r>
              <a:rPr lang="en-GB" sz="1400" dirty="0">
                <a:latin typeface="+mj-lt"/>
              </a:rPr>
              <a:t>Actual, Immediate cost and consequential</a:t>
            </a:r>
          </a:p>
          <a:p>
            <a:pPr defTabSz="708025">
              <a:lnSpc>
                <a:spcPct val="80000"/>
              </a:lnSpc>
              <a:spcBef>
                <a:spcPct val="50000"/>
              </a:spcBef>
              <a:tabLst>
                <a:tab pos="1487488" algn="l"/>
                <a:tab pos="1816100" algn="l"/>
              </a:tabLst>
              <a:defRPr/>
            </a:pPr>
            <a:r>
              <a:rPr lang="en-GB" sz="1600" b="1" dirty="0">
                <a:latin typeface="+mj-lt"/>
                <a:cs typeface="Arial" charset="0"/>
              </a:rPr>
              <a:t>Names of any IPs	</a:t>
            </a:r>
            <a:r>
              <a:rPr lang="en-GB" sz="1400" b="1" dirty="0">
                <a:latin typeface="+mj-lt"/>
                <a:cs typeface="Arial" charset="0"/>
              </a:rPr>
              <a:t>	:	</a:t>
            </a:r>
            <a:r>
              <a:rPr lang="en-GB" sz="1400" dirty="0">
                <a:latin typeface="+mj-lt"/>
              </a:rPr>
              <a:t>Names of the injured people (for fatality add marital statues with kids age)</a:t>
            </a:r>
          </a:p>
          <a:p>
            <a:pPr defTabSz="708025">
              <a:lnSpc>
                <a:spcPct val="80000"/>
              </a:lnSpc>
              <a:spcBef>
                <a:spcPct val="50000"/>
              </a:spcBef>
              <a:tabLst>
                <a:tab pos="1487488" algn="l"/>
                <a:tab pos="1816100" algn="l"/>
              </a:tabLst>
              <a:defRPr/>
            </a:pPr>
            <a:r>
              <a:rPr lang="en-GB" sz="1600" b="1" dirty="0">
                <a:latin typeface="+mj-lt"/>
              </a:rPr>
              <a:t>PIM ID</a:t>
            </a:r>
            <a:r>
              <a:rPr lang="en-GB" sz="1600" dirty="0">
                <a:latin typeface="+mj-lt"/>
              </a:rPr>
              <a:t>			</a:t>
            </a:r>
            <a:r>
              <a:rPr lang="en-GB" sz="1600" b="1" dirty="0">
                <a:latin typeface="+mj-lt"/>
                <a:cs typeface="Arial" charset="0"/>
              </a:rPr>
              <a:t>:	</a:t>
            </a:r>
            <a:r>
              <a:rPr lang="en-GB" sz="1400" dirty="0">
                <a:latin typeface="+mj-lt"/>
              </a:rPr>
              <a:t>Number assigned in PIM</a:t>
            </a:r>
          </a:p>
          <a:p>
            <a:pPr defTabSz="708025">
              <a:lnSpc>
                <a:spcPct val="80000"/>
              </a:lnSpc>
              <a:spcBef>
                <a:spcPct val="50000"/>
              </a:spcBef>
              <a:tabLst>
                <a:tab pos="1487488" algn="l"/>
                <a:tab pos="1816100" algn="l"/>
              </a:tabLst>
              <a:defRPr/>
            </a:pPr>
            <a:r>
              <a:rPr lang="en-GB" sz="1600" b="1" dirty="0">
                <a:latin typeface="+mj-lt"/>
                <a:cs typeface="Arial" charset="0"/>
              </a:rPr>
              <a:t>Immediate cause		:	</a:t>
            </a:r>
            <a:r>
              <a:rPr lang="en-GB" sz="1400" dirty="0">
                <a:latin typeface="+mj-lt"/>
              </a:rPr>
              <a:t>Short description of what caused harm </a:t>
            </a:r>
          </a:p>
          <a:p>
            <a:pPr defTabSz="708025">
              <a:lnSpc>
                <a:spcPct val="80000"/>
              </a:lnSpc>
              <a:spcBef>
                <a:spcPct val="50000"/>
              </a:spcBef>
              <a:tabLst>
                <a:tab pos="1487488" algn="l"/>
                <a:tab pos="1816100" algn="l"/>
              </a:tabLst>
              <a:defRPr/>
            </a:pPr>
            <a:r>
              <a:rPr lang="en-GB" sz="1400" b="1" dirty="0">
                <a:latin typeface="+mj-lt"/>
                <a:cs typeface="Arial" charset="0"/>
              </a:rPr>
              <a:t>Key latent mgmt system failure</a:t>
            </a:r>
            <a:r>
              <a:rPr lang="en-GB" sz="1600" b="1" dirty="0">
                <a:latin typeface="+mj-lt"/>
                <a:cs typeface="Arial" charset="0"/>
              </a:rPr>
              <a:t>:	</a:t>
            </a:r>
            <a:r>
              <a:rPr lang="en-GB" sz="1400" dirty="0">
                <a:latin typeface="+mj-lt"/>
              </a:rPr>
              <a:t>Key latent Mgmt failure from conclusion slide</a:t>
            </a:r>
          </a:p>
          <a:p>
            <a:pPr defTabSz="708025">
              <a:lnSpc>
                <a:spcPct val="80000"/>
              </a:lnSpc>
              <a:spcBef>
                <a:spcPct val="50000"/>
              </a:spcBef>
              <a:tabLst>
                <a:tab pos="1487488" algn="l"/>
                <a:tab pos="1816100" algn="l"/>
              </a:tabLst>
              <a:defRPr/>
            </a:pPr>
            <a:endParaRPr lang="en-GB" sz="1800" dirty="0">
              <a:latin typeface="+mj-lt"/>
            </a:endParaRPr>
          </a:p>
          <a:p>
            <a:pPr defTabSz="708025">
              <a:lnSpc>
                <a:spcPct val="80000"/>
              </a:lnSpc>
              <a:spcBef>
                <a:spcPct val="50000"/>
              </a:spcBef>
              <a:tabLst>
                <a:tab pos="1487488" algn="l"/>
                <a:tab pos="1816100" algn="l"/>
              </a:tabLst>
              <a:defRPr/>
            </a:pPr>
            <a:r>
              <a:rPr lang="en-GB" sz="1800" dirty="0">
                <a:latin typeface="+mj-lt"/>
              </a:rPr>
              <a:t>				</a:t>
            </a:r>
          </a:p>
        </p:txBody>
      </p:sp>
      <p:sp>
        <p:nvSpPr>
          <p:cNvPr id="7171" name="Slide Number Placeholder 4"/>
          <p:cNvSpPr>
            <a:spLocks noGrp="1"/>
          </p:cNvSpPr>
          <p:nvPr>
            <p:ph type="sldNum" sz="quarter" idx="11"/>
          </p:nvPr>
        </p:nvSpPr>
        <p:spPr>
          <a:xfrm>
            <a:off x="8001000" y="6553200"/>
            <a:ext cx="1905000" cy="457200"/>
          </a:xfrm>
          <a:noFill/>
        </p:spPr>
        <p:txBody>
          <a:bodyPr/>
          <a:lstStyle/>
          <a:p>
            <a:fld id="{1F314A52-C2D2-488A-B09B-EA619DF1D3CA}" type="slidenum">
              <a:rPr lang="en-US" altLang="en-US" smtClean="0">
                <a:latin typeface="Arial" charset="0"/>
              </a:rPr>
              <a:pPr/>
              <a:t>1</a:t>
            </a:fld>
            <a:endParaRPr lang="en-US" altLang="en-US" smtClean="0">
              <a:latin typeface="Arial" charset="0"/>
            </a:endParaRPr>
          </a:p>
        </p:txBody>
      </p:sp>
      <p:sp>
        <p:nvSpPr>
          <p:cNvPr id="4" name="TextBox 3"/>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
        <p:nvSpPr>
          <p:cNvPr id="5" name="Rectangle 4"/>
          <p:cNvSpPr/>
          <p:nvPr/>
        </p:nvSpPr>
        <p:spPr>
          <a:xfrm>
            <a:off x="7924800" y="838200"/>
            <a:ext cx="996950" cy="239713"/>
          </a:xfrm>
          <a:prstGeom prst="rect">
            <a:avLst/>
          </a:prstGeom>
        </p:spPr>
        <p:txBody>
          <a:bodyPr wrap="none">
            <a:spAutoFit/>
          </a:bodyPr>
          <a:lstStyle/>
          <a:p>
            <a:pPr defTabSz="708025">
              <a:lnSpc>
                <a:spcPct val="80000"/>
              </a:lnSpc>
              <a:spcBef>
                <a:spcPct val="50000"/>
              </a:spcBef>
              <a:tabLst>
                <a:tab pos="1487488" algn="l"/>
                <a:tab pos="1816100" algn="l"/>
              </a:tabLst>
              <a:defRPr/>
            </a:pPr>
            <a:r>
              <a:rPr lang="en-GB" sz="1200" b="1" dirty="0">
                <a:solidFill>
                  <a:srgbClr val="0033CC"/>
                </a:solidFill>
                <a:latin typeface="+mj-lt"/>
              </a:rPr>
              <a:t>Version 5.0</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76200" y="762000"/>
            <a:ext cx="3505200" cy="381000"/>
          </a:xfrm>
          <a:noFill/>
          <a:ln>
            <a:miter lim="800000"/>
            <a:headEnd/>
            <a:tailEnd/>
          </a:ln>
        </p:spPr>
        <p:txBody>
          <a:bodyPr vert="horz" wrap="square" lIns="91440" tIns="45720" rIns="91440" bIns="45720" numCol="1" anchor="t" anchorCtr="0" compatLnSpc="1">
            <a:prstTxWarp prst="textNoShape">
              <a:avLst/>
            </a:prstTxWarp>
          </a:bodyPr>
          <a:lstStyle/>
          <a:p>
            <a:pPr algn="l"/>
            <a:r>
              <a:rPr lang="en-US" smtClean="0">
                <a:solidFill>
                  <a:schemeClr val="tx1"/>
                </a:solidFill>
              </a:rPr>
              <a:t>PDO Contract management</a:t>
            </a:r>
          </a:p>
        </p:txBody>
      </p:sp>
      <p:sp>
        <p:nvSpPr>
          <p:cNvPr id="21507" name="Slide Number Placeholder 2"/>
          <p:cNvSpPr>
            <a:spLocks noGrp="1"/>
          </p:cNvSpPr>
          <p:nvPr>
            <p:ph type="sldNum" sz="quarter" idx="11"/>
          </p:nvPr>
        </p:nvSpPr>
        <p:spPr>
          <a:xfrm>
            <a:off x="7696200" y="6248400"/>
            <a:ext cx="1905000" cy="457200"/>
          </a:xfrm>
        </p:spPr>
        <p:txBody>
          <a:bodyPr/>
          <a:lstStyle/>
          <a:p>
            <a:pPr algn="l">
              <a:defRPr/>
            </a:pPr>
            <a:fld id="{69AA4699-0B82-4D0C-9EA5-E8C6FC91036F}" type="slidenum">
              <a:rPr lang="en-US" sz="1000">
                <a:latin typeface="+mj-lt"/>
              </a:rPr>
              <a:pPr algn="l">
                <a:defRPr/>
              </a:pPr>
              <a:t>10</a:t>
            </a:fld>
            <a:endParaRPr lang="en-US" sz="1000">
              <a:latin typeface="+mj-lt"/>
            </a:endParaRPr>
          </a:p>
        </p:txBody>
      </p:sp>
      <p:sp>
        <p:nvSpPr>
          <p:cNvPr id="21509" name="TextBox 7"/>
          <p:cNvSpPr txBox="1">
            <a:spLocks noChangeArrowheads="1"/>
          </p:cNvSpPr>
          <p:nvPr/>
        </p:nvSpPr>
        <p:spPr bwMode="auto">
          <a:xfrm>
            <a:off x="117475" y="1143000"/>
            <a:ext cx="8685213" cy="338138"/>
          </a:xfrm>
          <a:prstGeom prst="rect">
            <a:avLst/>
          </a:prstGeom>
          <a:noFill/>
          <a:ln w="9525">
            <a:noFill/>
            <a:miter lim="800000"/>
            <a:headEnd/>
            <a:tailEnd/>
          </a:ln>
        </p:spPr>
        <p:txBody>
          <a:bodyPr wrap="none">
            <a:spAutoFit/>
          </a:bodyPr>
          <a:lstStyle/>
          <a:p>
            <a:pPr>
              <a:defRPr/>
            </a:pPr>
            <a:r>
              <a:rPr lang="en-US" sz="1600" dirty="0">
                <a:latin typeface="+mj-lt"/>
              </a:rPr>
              <a:t>Report on the state of the contract management and whether any omissions were causational</a:t>
            </a:r>
          </a:p>
        </p:txBody>
      </p:sp>
      <p:graphicFrame>
        <p:nvGraphicFramePr>
          <p:cNvPr id="9" name="Table 8"/>
          <p:cNvGraphicFramePr>
            <a:graphicFrameLocks noGrp="1"/>
          </p:cNvGraphicFramePr>
          <p:nvPr/>
        </p:nvGraphicFramePr>
        <p:xfrm>
          <a:off x="152400" y="1524000"/>
          <a:ext cx="8839201" cy="4597400"/>
        </p:xfrm>
        <a:graphic>
          <a:graphicData uri="http://schemas.openxmlformats.org/drawingml/2006/table">
            <a:tbl>
              <a:tblPr firstRow="1" bandRow="1">
                <a:tableStyleId>{21E4AEA4-8DFA-4A89-87EB-49C32662AFE0}</a:tableStyleId>
              </a:tblPr>
              <a:tblGrid>
                <a:gridCol w="457200"/>
                <a:gridCol w="4038600"/>
                <a:gridCol w="990600"/>
                <a:gridCol w="1189360"/>
                <a:gridCol w="2163441"/>
              </a:tblGrid>
              <a:tr h="370840">
                <a:tc>
                  <a:txBody>
                    <a:bodyPr/>
                    <a:lstStyle/>
                    <a:p>
                      <a:r>
                        <a:rPr lang="en-US" sz="1200" dirty="0" smtClean="0">
                          <a:latin typeface="+mj-lt"/>
                        </a:rPr>
                        <a:t>No</a:t>
                      </a:r>
                      <a:endParaRPr lang="en-US" sz="1200" dirty="0">
                        <a:latin typeface="+mj-lt"/>
                      </a:endParaRPr>
                    </a:p>
                  </a:txBody>
                  <a:tcPr/>
                </a:tc>
                <a:tc>
                  <a:txBody>
                    <a:bodyPr/>
                    <a:lstStyle/>
                    <a:p>
                      <a:r>
                        <a:rPr lang="en-US" sz="1200" dirty="0" smtClean="0">
                          <a:latin typeface="+mj-lt"/>
                        </a:rPr>
                        <a:t>Contract</a:t>
                      </a:r>
                      <a:r>
                        <a:rPr lang="en-US" sz="1200" baseline="0" dirty="0" smtClean="0">
                          <a:latin typeface="+mj-lt"/>
                        </a:rPr>
                        <a:t> management process</a:t>
                      </a:r>
                      <a:endParaRPr lang="en-US" sz="1200" dirty="0">
                        <a:latin typeface="+mj-lt"/>
                      </a:endParaRPr>
                    </a:p>
                  </a:txBody>
                  <a:tcPr/>
                </a:tc>
                <a:tc>
                  <a:txBody>
                    <a:bodyPr/>
                    <a:lstStyle/>
                    <a:p>
                      <a:pPr algn="ctr"/>
                      <a:r>
                        <a:rPr lang="en-US" sz="1200" dirty="0" smtClean="0">
                          <a:latin typeface="+mj-lt"/>
                        </a:rPr>
                        <a:t>Evidenced</a:t>
                      </a:r>
                    </a:p>
                    <a:p>
                      <a:pPr algn="ctr"/>
                      <a:r>
                        <a:rPr lang="en-US" sz="1200" dirty="0" smtClean="0">
                          <a:latin typeface="+mj-lt"/>
                        </a:rPr>
                        <a:t>Y/N</a:t>
                      </a:r>
                      <a:endParaRPr lang="en-US" sz="12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j-lt"/>
                        </a:rPr>
                        <a:t>Causational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j-lt"/>
                        </a:rPr>
                        <a:t>Y/N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j-lt"/>
                        </a:rPr>
                        <a:t>Comments</a:t>
                      </a:r>
                    </a:p>
                  </a:txBody>
                  <a:tcPr/>
                </a:tc>
              </a:tr>
              <a:tr h="370840">
                <a:tc>
                  <a:txBody>
                    <a:bodyPr/>
                    <a:lstStyle/>
                    <a:p>
                      <a:r>
                        <a:rPr lang="en-US" sz="1200" i="0" dirty="0" smtClean="0">
                          <a:latin typeface="+mj-lt"/>
                        </a:rPr>
                        <a:t>1</a:t>
                      </a:r>
                      <a:endParaRPr lang="en-US" sz="1200" i="0" dirty="0">
                        <a:latin typeface="+mj-lt"/>
                      </a:endParaRPr>
                    </a:p>
                  </a:txBody>
                  <a:tcPr/>
                </a:tc>
                <a:tc>
                  <a:txBody>
                    <a:bodyPr/>
                    <a:lstStyle/>
                    <a:p>
                      <a:r>
                        <a:rPr lang="en-US" sz="1200" i="0" dirty="0" smtClean="0">
                          <a:latin typeface="+mj-lt"/>
                        </a:rPr>
                        <a:t>HEMP signed</a:t>
                      </a:r>
                      <a:r>
                        <a:rPr lang="en-US" sz="1200" i="0" baseline="0" dirty="0" smtClean="0">
                          <a:latin typeface="+mj-lt"/>
                        </a:rPr>
                        <a:t> off by Contract Holder</a:t>
                      </a:r>
                      <a:endParaRPr lang="en-US" sz="1200" i="0" dirty="0">
                        <a:latin typeface="+mj-lt"/>
                      </a:endParaRPr>
                    </a:p>
                  </a:txBody>
                  <a:tcPr/>
                </a:tc>
                <a:tc>
                  <a:txBody>
                    <a:bodyPr/>
                    <a:lstStyle/>
                    <a:p>
                      <a:endParaRPr lang="en-US" sz="1200" dirty="0">
                        <a:latin typeface="+mj-lt"/>
                      </a:endParaRPr>
                    </a:p>
                  </a:txBody>
                  <a:tcPr/>
                </a:tc>
                <a:tc>
                  <a:txBody>
                    <a:bodyPr/>
                    <a:lstStyle/>
                    <a:p>
                      <a:endParaRPr lang="en-US" sz="1200" dirty="0">
                        <a:latin typeface="+mj-lt"/>
                      </a:endParaRPr>
                    </a:p>
                  </a:txBody>
                  <a:tcPr/>
                </a:tc>
                <a:tc>
                  <a:txBody>
                    <a:bodyPr/>
                    <a:lstStyle/>
                    <a:p>
                      <a:endParaRPr lang="en-US" sz="1200" dirty="0">
                        <a:latin typeface="+mj-lt"/>
                      </a:endParaRPr>
                    </a:p>
                  </a:txBody>
                  <a:tcPr/>
                </a:tc>
              </a:tr>
              <a:tr h="370840">
                <a:tc>
                  <a:txBody>
                    <a:bodyPr/>
                    <a:lstStyle/>
                    <a:p>
                      <a:r>
                        <a:rPr lang="en-US" sz="1200" i="0" dirty="0" smtClean="0">
                          <a:latin typeface="+mj-lt"/>
                        </a:rPr>
                        <a:t>2</a:t>
                      </a:r>
                      <a:endParaRPr lang="en-US" sz="1200" i="0" dirty="0">
                        <a:latin typeface="+mj-lt"/>
                      </a:endParaRPr>
                    </a:p>
                  </a:txBody>
                  <a:tcPr/>
                </a:tc>
                <a:tc>
                  <a:txBody>
                    <a:bodyPr/>
                    <a:lstStyle/>
                    <a:p>
                      <a:r>
                        <a:rPr lang="en-US" sz="1200" i="0" dirty="0" smtClean="0">
                          <a:latin typeface="+mj-lt"/>
                        </a:rPr>
                        <a:t>Annual HSE plan signed off  and tracked</a:t>
                      </a:r>
                      <a:r>
                        <a:rPr lang="en-US" sz="1200" i="0" baseline="0" dirty="0" smtClean="0">
                          <a:latin typeface="+mj-lt"/>
                        </a:rPr>
                        <a:t> </a:t>
                      </a:r>
                      <a:r>
                        <a:rPr lang="en-US" sz="1200" i="0" dirty="0" smtClean="0">
                          <a:latin typeface="+mj-lt"/>
                        </a:rPr>
                        <a:t>by Contract Holder</a:t>
                      </a:r>
                      <a:endParaRPr lang="en-US" sz="1200" i="0" dirty="0">
                        <a:latin typeface="+mj-lt"/>
                      </a:endParaRPr>
                    </a:p>
                  </a:txBody>
                  <a:tcPr/>
                </a:tc>
                <a:tc>
                  <a:txBody>
                    <a:bodyPr/>
                    <a:lstStyle/>
                    <a:p>
                      <a:endParaRPr lang="en-US" sz="1200">
                        <a:latin typeface="+mj-lt"/>
                      </a:endParaRPr>
                    </a:p>
                  </a:txBody>
                  <a:tcPr/>
                </a:tc>
                <a:tc>
                  <a:txBody>
                    <a:bodyPr/>
                    <a:lstStyle/>
                    <a:p>
                      <a:endParaRPr lang="en-US" sz="1200" dirty="0">
                        <a:latin typeface="+mj-lt"/>
                      </a:endParaRPr>
                    </a:p>
                  </a:txBody>
                  <a:tcPr/>
                </a:tc>
                <a:tc>
                  <a:txBody>
                    <a:bodyPr/>
                    <a:lstStyle/>
                    <a:p>
                      <a:endParaRPr lang="en-US" sz="1200" dirty="0">
                        <a:latin typeface="+mj-lt"/>
                      </a:endParaRPr>
                    </a:p>
                  </a:txBody>
                  <a:tcPr/>
                </a:tc>
              </a:tr>
              <a:tr h="370840">
                <a:tc>
                  <a:txBody>
                    <a:bodyPr/>
                    <a:lstStyle/>
                    <a:p>
                      <a:r>
                        <a:rPr lang="en-US" sz="1200" i="0" dirty="0" smtClean="0">
                          <a:latin typeface="+mj-lt"/>
                        </a:rPr>
                        <a:t>3</a:t>
                      </a:r>
                      <a:endParaRPr lang="en-US" sz="1200" i="0" dirty="0">
                        <a:latin typeface="+mj-lt"/>
                      </a:endParaRPr>
                    </a:p>
                  </a:txBody>
                  <a:tcPr/>
                </a:tc>
                <a:tc>
                  <a:txBody>
                    <a:bodyPr/>
                    <a:lstStyle/>
                    <a:p>
                      <a:r>
                        <a:rPr lang="en-US" sz="1200" i="0" dirty="0" smtClean="0">
                          <a:latin typeface="+mj-lt"/>
                        </a:rPr>
                        <a:t>Monthly HSE meetings held with</a:t>
                      </a:r>
                      <a:r>
                        <a:rPr lang="en-US" sz="1200" i="0" baseline="0" dirty="0" smtClean="0">
                          <a:latin typeface="+mj-lt"/>
                        </a:rPr>
                        <a:t> Contract Holder and actions recorded</a:t>
                      </a:r>
                      <a:endParaRPr lang="en-US" sz="1200" i="0" dirty="0">
                        <a:latin typeface="+mj-lt"/>
                      </a:endParaRPr>
                    </a:p>
                  </a:txBody>
                  <a:tcPr/>
                </a:tc>
                <a:tc>
                  <a:txBody>
                    <a:bodyPr/>
                    <a:lstStyle/>
                    <a:p>
                      <a:endParaRPr lang="en-US" sz="1200">
                        <a:latin typeface="+mj-lt"/>
                      </a:endParaRPr>
                    </a:p>
                  </a:txBody>
                  <a:tcPr/>
                </a:tc>
                <a:tc>
                  <a:txBody>
                    <a:bodyPr/>
                    <a:lstStyle/>
                    <a:p>
                      <a:endParaRPr lang="en-US" sz="1200" dirty="0">
                        <a:latin typeface="+mj-lt"/>
                      </a:endParaRPr>
                    </a:p>
                  </a:txBody>
                  <a:tcPr/>
                </a:tc>
                <a:tc>
                  <a:txBody>
                    <a:bodyPr/>
                    <a:lstStyle/>
                    <a:p>
                      <a:endParaRPr lang="en-US" sz="1200" dirty="0">
                        <a:latin typeface="+mj-lt"/>
                      </a:endParaRPr>
                    </a:p>
                  </a:txBody>
                  <a:tcPr/>
                </a:tc>
              </a:tr>
              <a:tr h="370840">
                <a:tc>
                  <a:txBody>
                    <a:bodyPr/>
                    <a:lstStyle/>
                    <a:p>
                      <a:r>
                        <a:rPr lang="en-US" sz="1200" i="0" dirty="0" smtClean="0">
                          <a:latin typeface="+mj-lt"/>
                        </a:rPr>
                        <a:t>4</a:t>
                      </a:r>
                      <a:endParaRPr lang="en-US" sz="1200" i="0" dirty="0">
                        <a:latin typeface="+mj-lt"/>
                      </a:endParaRPr>
                    </a:p>
                  </a:txBody>
                  <a:tcPr/>
                </a:tc>
                <a:tc>
                  <a:txBody>
                    <a:bodyPr/>
                    <a:lstStyle/>
                    <a:p>
                      <a:r>
                        <a:rPr lang="en-US" sz="1200" i="0" dirty="0" smtClean="0">
                          <a:latin typeface="+mj-lt"/>
                        </a:rPr>
                        <a:t>Tracking register for close out of HSE actions in place</a:t>
                      </a:r>
                      <a:endParaRPr lang="en-US" sz="1200" i="0" dirty="0">
                        <a:latin typeface="+mj-lt"/>
                      </a:endParaRPr>
                    </a:p>
                  </a:txBody>
                  <a:tcPr/>
                </a:tc>
                <a:tc>
                  <a:txBody>
                    <a:bodyPr/>
                    <a:lstStyle/>
                    <a:p>
                      <a:endParaRPr lang="en-US" sz="1200">
                        <a:latin typeface="+mj-lt"/>
                      </a:endParaRPr>
                    </a:p>
                  </a:txBody>
                  <a:tcPr/>
                </a:tc>
                <a:tc>
                  <a:txBody>
                    <a:bodyPr/>
                    <a:lstStyle/>
                    <a:p>
                      <a:endParaRPr lang="en-US" sz="1200">
                        <a:latin typeface="+mj-lt"/>
                      </a:endParaRPr>
                    </a:p>
                  </a:txBody>
                  <a:tcPr/>
                </a:tc>
                <a:tc>
                  <a:txBody>
                    <a:bodyPr/>
                    <a:lstStyle/>
                    <a:p>
                      <a:endParaRPr lang="en-US" sz="1200">
                        <a:latin typeface="+mj-lt"/>
                      </a:endParaRPr>
                    </a:p>
                  </a:txBody>
                  <a:tcPr/>
                </a:tc>
              </a:tr>
              <a:tr h="370840">
                <a:tc>
                  <a:txBody>
                    <a:bodyPr/>
                    <a:lstStyle/>
                    <a:p>
                      <a:r>
                        <a:rPr lang="en-US" sz="1200" i="0" dirty="0" smtClean="0">
                          <a:latin typeface="+mj-lt"/>
                        </a:rPr>
                        <a:t>5</a:t>
                      </a:r>
                      <a:endParaRPr lang="en-US" sz="1200" i="0" dirty="0">
                        <a:latin typeface="+mj-lt"/>
                      </a:endParaRPr>
                    </a:p>
                  </a:txBody>
                  <a:tcPr/>
                </a:tc>
                <a:tc>
                  <a:txBody>
                    <a:bodyPr/>
                    <a:lstStyle/>
                    <a:p>
                      <a:r>
                        <a:rPr lang="en-US" sz="1200" i="0" dirty="0" smtClean="0">
                          <a:latin typeface="+mj-lt"/>
                        </a:rPr>
                        <a:t>HSE</a:t>
                      </a:r>
                      <a:r>
                        <a:rPr lang="en-US" sz="1200" i="0" baseline="0" dirty="0" smtClean="0">
                          <a:latin typeface="+mj-lt"/>
                        </a:rPr>
                        <a:t> audits, inspections , site visits conducted as per plan </a:t>
                      </a:r>
                      <a:endParaRPr lang="en-US" sz="1200" i="0" dirty="0">
                        <a:latin typeface="+mj-lt"/>
                      </a:endParaRPr>
                    </a:p>
                  </a:txBody>
                  <a:tcPr/>
                </a:tc>
                <a:tc>
                  <a:txBody>
                    <a:bodyPr/>
                    <a:lstStyle/>
                    <a:p>
                      <a:endParaRPr lang="en-US" sz="1200">
                        <a:latin typeface="+mj-lt"/>
                      </a:endParaRPr>
                    </a:p>
                  </a:txBody>
                  <a:tcPr/>
                </a:tc>
                <a:tc>
                  <a:txBody>
                    <a:bodyPr/>
                    <a:lstStyle/>
                    <a:p>
                      <a:endParaRPr lang="en-US" sz="1200">
                        <a:latin typeface="+mj-lt"/>
                      </a:endParaRPr>
                    </a:p>
                  </a:txBody>
                  <a:tcPr/>
                </a:tc>
                <a:tc>
                  <a:txBody>
                    <a:bodyPr/>
                    <a:lstStyle/>
                    <a:p>
                      <a:endParaRPr lang="en-US" sz="1200">
                        <a:latin typeface="+mj-lt"/>
                      </a:endParaRPr>
                    </a:p>
                  </a:txBody>
                  <a:tcPr/>
                </a:tc>
              </a:tr>
              <a:tr h="370840">
                <a:tc>
                  <a:txBody>
                    <a:bodyPr/>
                    <a:lstStyle/>
                    <a:p>
                      <a:r>
                        <a:rPr lang="en-US" sz="1200" i="0" dirty="0" smtClean="0">
                          <a:latin typeface="+mj-lt"/>
                        </a:rPr>
                        <a:t>6</a:t>
                      </a:r>
                      <a:endParaRPr lang="en-US" sz="1200" i="0" dirty="0">
                        <a:latin typeface="+mj-lt"/>
                      </a:endParaRPr>
                    </a:p>
                  </a:txBody>
                  <a:tcPr/>
                </a:tc>
                <a:tc>
                  <a:txBody>
                    <a:bodyPr/>
                    <a:lstStyle/>
                    <a:p>
                      <a:r>
                        <a:rPr lang="en-US" sz="1200" i="0" dirty="0" smtClean="0">
                          <a:latin typeface="+mj-lt"/>
                        </a:rPr>
                        <a:t>HSE competency assured in review</a:t>
                      </a:r>
                      <a:r>
                        <a:rPr lang="en-US" sz="1200" i="0" baseline="0" dirty="0" smtClean="0">
                          <a:latin typeface="+mj-lt"/>
                        </a:rPr>
                        <a:t> of HSE training matrix</a:t>
                      </a:r>
                      <a:endParaRPr lang="en-US" sz="1200" i="0" dirty="0">
                        <a:latin typeface="+mj-lt"/>
                      </a:endParaRPr>
                    </a:p>
                  </a:txBody>
                  <a:tcPr/>
                </a:tc>
                <a:tc>
                  <a:txBody>
                    <a:bodyPr/>
                    <a:lstStyle/>
                    <a:p>
                      <a:endParaRPr lang="en-US" sz="1200">
                        <a:latin typeface="+mj-lt"/>
                      </a:endParaRPr>
                    </a:p>
                  </a:txBody>
                  <a:tcPr/>
                </a:tc>
                <a:tc>
                  <a:txBody>
                    <a:bodyPr/>
                    <a:lstStyle/>
                    <a:p>
                      <a:endParaRPr lang="en-US" sz="1200">
                        <a:latin typeface="+mj-lt"/>
                      </a:endParaRPr>
                    </a:p>
                  </a:txBody>
                  <a:tcPr/>
                </a:tc>
                <a:tc>
                  <a:txBody>
                    <a:bodyPr/>
                    <a:lstStyle/>
                    <a:p>
                      <a:endParaRPr lang="en-US" sz="1200">
                        <a:latin typeface="+mj-lt"/>
                      </a:endParaRPr>
                    </a:p>
                  </a:txBody>
                  <a:tcPr/>
                </a:tc>
              </a:tr>
              <a:tr h="370840">
                <a:tc>
                  <a:txBody>
                    <a:bodyPr/>
                    <a:lstStyle/>
                    <a:p>
                      <a:r>
                        <a:rPr lang="en-US" sz="1200" i="0" dirty="0" smtClean="0">
                          <a:latin typeface="+mj-lt"/>
                        </a:rPr>
                        <a:t>7</a:t>
                      </a:r>
                      <a:endParaRPr lang="en-US" sz="1200" i="0" dirty="0">
                        <a:latin typeface="+mj-lt"/>
                      </a:endParaRPr>
                    </a:p>
                  </a:txBody>
                  <a:tcPr/>
                </a:tc>
                <a:tc>
                  <a:txBody>
                    <a:bodyPr/>
                    <a:lstStyle/>
                    <a:p>
                      <a:r>
                        <a:rPr lang="en-US" sz="1200" i="0" dirty="0" smtClean="0">
                          <a:latin typeface="+mj-lt"/>
                        </a:rPr>
                        <a:t>HSE VTCs</a:t>
                      </a:r>
                      <a:r>
                        <a:rPr lang="en-US" sz="1200" i="0" baseline="0" dirty="0" smtClean="0">
                          <a:latin typeface="+mj-lt"/>
                        </a:rPr>
                        <a:t> implemented correctly</a:t>
                      </a:r>
                      <a:endParaRPr lang="en-US" sz="1200" i="0" dirty="0">
                        <a:latin typeface="+mj-lt"/>
                      </a:endParaRPr>
                    </a:p>
                  </a:txBody>
                  <a:tcPr/>
                </a:tc>
                <a:tc>
                  <a:txBody>
                    <a:bodyPr/>
                    <a:lstStyle/>
                    <a:p>
                      <a:endParaRPr lang="en-US" sz="1200" dirty="0">
                        <a:latin typeface="+mj-lt"/>
                      </a:endParaRPr>
                    </a:p>
                  </a:txBody>
                  <a:tcPr/>
                </a:tc>
                <a:tc>
                  <a:txBody>
                    <a:bodyPr/>
                    <a:lstStyle/>
                    <a:p>
                      <a:endParaRPr lang="en-US" sz="1200" dirty="0">
                        <a:latin typeface="+mj-lt"/>
                      </a:endParaRPr>
                    </a:p>
                  </a:txBody>
                  <a:tcPr/>
                </a:tc>
                <a:tc>
                  <a:txBody>
                    <a:bodyPr/>
                    <a:lstStyle/>
                    <a:p>
                      <a:endParaRPr lang="en-US" sz="1200" dirty="0">
                        <a:latin typeface="+mj-lt"/>
                      </a:endParaRPr>
                    </a:p>
                  </a:txBody>
                  <a:tcPr/>
                </a:tc>
              </a:tr>
              <a:tr h="370840">
                <a:tc>
                  <a:txBody>
                    <a:bodyPr/>
                    <a:lstStyle/>
                    <a:p>
                      <a:r>
                        <a:rPr lang="en-US" sz="1200" i="0" dirty="0" smtClean="0">
                          <a:latin typeface="+mj-lt"/>
                        </a:rPr>
                        <a:t>8</a:t>
                      </a:r>
                      <a:endParaRPr lang="en-US" sz="1200" i="0" dirty="0">
                        <a:latin typeface="+mj-lt"/>
                      </a:endParaRPr>
                    </a:p>
                  </a:txBody>
                  <a:tcPr/>
                </a:tc>
                <a:tc>
                  <a:txBody>
                    <a:bodyPr/>
                    <a:lstStyle/>
                    <a:p>
                      <a:r>
                        <a:rPr lang="en-US" sz="1200" i="0" dirty="0" smtClean="0">
                          <a:latin typeface="+mj-lt"/>
                        </a:rPr>
                        <a:t>HSE procedural step-outs managed effectively</a:t>
                      </a:r>
                      <a:endParaRPr lang="en-US" sz="1200" i="0" dirty="0">
                        <a:latin typeface="+mj-lt"/>
                      </a:endParaRPr>
                    </a:p>
                  </a:txBody>
                  <a:tcPr/>
                </a:tc>
                <a:tc>
                  <a:txBody>
                    <a:bodyPr/>
                    <a:lstStyle/>
                    <a:p>
                      <a:endParaRPr lang="en-US" sz="1200" dirty="0">
                        <a:latin typeface="+mj-lt"/>
                      </a:endParaRPr>
                    </a:p>
                  </a:txBody>
                  <a:tcPr/>
                </a:tc>
                <a:tc>
                  <a:txBody>
                    <a:bodyPr/>
                    <a:lstStyle/>
                    <a:p>
                      <a:endParaRPr lang="en-US" sz="1200" dirty="0">
                        <a:latin typeface="+mj-lt"/>
                      </a:endParaRPr>
                    </a:p>
                  </a:txBody>
                  <a:tcPr/>
                </a:tc>
                <a:tc>
                  <a:txBody>
                    <a:bodyPr/>
                    <a:lstStyle/>
                    <a:p>
                      <a:endParaRPr lang="en-US" sz="1200" dirty="0">
                        <a:latin typeface="+mj-lt"/>
                      </a:endParaRPr>
                    </a:p>
                  </a:txBody>
                  <a:tcPr/>
                </a:tc>
              </a:tr>
              <a:tr h="370840">
                <a:tc>
                  <a:txBody>
                    <a:bodyPr/>
                    <a:lstStyle/>
                    <a:p>
                      <a:r>
                        <a:rPr lang="en-US" sz="1200" i="0" dirty="0" smtClean="0">
                          <a:latin typeface="+mj-lt"/>
                        </a:rPr>
                        <a:t>9</a:t>
                      </a:r>
                      <a:endParaRPr lang="en-US" sz="1200" i="0" dirty="0">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mj-lt"/>
                          <a:ea typeface="+mn-ea"/>
                          <a:cs typeface="+mn-cs"/>
                        </a:rPr>
                        <a:t>Evidence of MOC being effectively managed by Contract Holder</a:t>
                      </a:r>
                      <a:endParaRPr lang="en-US" sz="1200" i="0" dirty="0">
                        <a:latin typeface="+mj-lt"/>
                      </a:endParaRPr>
                    </a:p>
                  </a:txBody>
                  <a:tcPr/>
                </a:tc>
                <a:tc>
                  <a:txBody>
                    <a:bodyPr/>
                    <a:lstStyle/>
                    <a:p>
                      <a:endParaRPr lang="en-US" sz="1200" dirty="0">
                        <a:latin typeface="+mj-lt"/>
                      </a:endParaRPr>
                    </a:p>
                  </a:txBody>
                  <a:tcPr/>
                </a:tc>
                <a:tc>
                  <a:txBody>
                    <a:bodyPr/>
                    <a:lstStyle/>
                    <a:p>
                      <a:endParaRPr lang="en-US" sz="1200" dirty="0">
                        <a:latin typeface="+mj-lt"/>
                      </a:endParaRPr>
                    </a:p>
                  </a:txBody>
                  <a:tcPr/>
                </a:tc>
                <a:tc>
                  <a:txBody>
                    <a:bodyPr/>
                    <a:lstStyle/>
                    <a:p>
                      <a:endParaRPr lang="en-US" sz="1200" dirty="0">
                        <a:latin typeface="+mj-lt"/>
                      </a:endParaRPr>
                    </a:p>
                  </a:txBody>
                  <a:tcPr/>
                </a:tc>
              </a:tr>
              <a:tr h="370840">
                <a:tc>
                  <a:txBody>
                    <a:bodyPr/>
                    <a:lstStyle/>
                    <a:p>
                      <a:r>
                        <a:rPr lang="en-US" sz="1200" i="0" dirty="0" smtClean="0">
                          <a:latin typeface="+mj-lt"/>
                        </a:rPr>
                        <a:t>10</a:t>
                      </a:r>
                      <a:endParaRPr lang="en-US" sz="1200" i="0" dirty="0">
                        <a:latin typeface="+mj-lt"/>
                      </a:endParaRPr>
                    </a:p>
                  </a:txBody>
                  <a:tcPr/>
                </a:tc>
                <a:tc>
                  <a:txBody>
                    <a:bodyPr/>
                    <a:lstStyle/>
                    <a:p>
                      <a:r>
                        <a:rPr lang="en-US" sz="1200" i="0" dirty="0" smtClean="0">
                          <a:latin typeface="+mj-lt"/>
                        </a:rPr>
                        <a:t>Evidence of HSE defaults for non compliances</a:t>
                      </a:r>
                      <a:endParaRPr lang="en-US" sz="1200" i="0" dirty="0">
                        <a:latin typeface="+mj-lt"/>
                      </a:endParaRPr>
                    </a:p>
                  </a:txBody>
                  <a:tcPr/>
                </a:tc>
                <a:tc>
                  <a:txBody>
                    <a:bodyPr/>
                    <a:lstStyle/>
                    <a:p>
                      <a:endParaRPr lang="en-US" sz="1200" dirty="0">
                        <a:latin typeface="+mj-lt"/>
                      </a:endParaRPr>
                    </a:p>
                  </a:txBody>
                  <a:tcPr/>
                </a:tc>
                <a:tc>
                  <a:txBody>
                    <a:bodyPr/>
                    <a:lstStyle/>
                    <a:p>
                      <a:endParaRPr lang="en-US" sz="1200" dirty="0">
                        <a:latin typeface="+mj-lt"/>
                      </a:endParaRPr>
                    </a:p>
                  </a:txBody>
                  <a:tcPr/>
                </a:tc>
                <a:tc>
                  <a:txBody>
                    <a:bodyPr/>
                    <a:lstStyle/>
                    <a:p>
                      <a:endParaRPr lang="en-US" sz="1200" dirty="0">
                        <a:latin typeface="+mj-lt"/>
                      </a:endParaRPr>
                    </a:p>
                  </a:txBody>
                  <a:tcPr/>
                </a:tc>
              </a:tr>
            </a:tbl>
          </a:graphicData>
        </a:graphic>
      </p:graphicFrame>
      <p:sp>
        <p:nvSpPr>
          <p:cNvPr id="8" name="TextBox 7"/>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Content Placeholder 3" descr="PPT option1.jpg"/>
          <p:cNvPicPr>
            <a:picLocks noGrp="1" noChangeAspect="1"/>
          </p:cNvPicPr>
          <p:nvPr>
            <p:ph idx="1"/>
          </p:nvPr>
        </p:nvPicPr>
        <p:blipFill>
          <a:blip r:embed="rId2" cstate="print"/>
          <a:srcRect/>
          <a:stretch>
            <a:fillRect/>
          </a:stretch>
        </p:blipFill>
        <p:spPr>
          <a:xfrm>
            <a:off x="0" y="0"/>
            <a:ext cx="9383713" cy="6858000"/>
          </a:xfrm>
        </p:spPr>
      </p:pic>
      <p:sp>
        <p:nvSpPr>
          <p:cNvPr id="17411" name="TextBox 6"/>
          <p:cNvSpPr txBox="1">
            <a:spLocks noChangeArrowheads="1"/>
          </p:cNvSpPr>
          <p:nvPr/>
        </p:nvSpPr>
        <p:spPr bwMode="auto">
          <a:xfrm>
            <a:off x="228600" y="762000"/>
            <a:ext cx="2852738" cy="369888"/>
          </a:xfrm>
          <a:prstGeom prst="rect">
            <a:avLst/>
          </a:prstGeom>
          <a:noFill/>
          <a:ln w="9525">
            <a:noFill/>
            <a:miter lim="800000"/>
            <a:headEnd/>
            <a:tailEnd/>
          </a:ln>
        </p:spPr>
        <p:txBody>
          <a:bodyPr wrap="none">
            <a:spAutoFit/>
          </a:bodyPr>
          <a:lstStyle/>
          <a:p>
            <a:r>
              <a:rPr lang="en-US" altLang="en-US" sz="1800" b="1">
                <a:latin typeface="Arial" charset="0"/>
                <a:cs typeface="Arial" charset="0"/>
              </a:rPr>
              <a:t>Barrier Broken / Missing</a:t>
            </a:r>
          </a:p>
        </p:txBody>
      </p:sp>
      <p:sp>
        <p:nvSpPr>
          <p:cNvPr id="17412" name="Line 33"/>
          <p:cNvSpPr>
            <a:spLocks noChangeShapeType="1"/>
          </p:cNvSpPr>
          <p:nvPr/>
        </p:nvSpPr>
        <p:spPr bwMode="auto">
          <a:xfrm>
            <a:off x="5867400" y="4648200"/>
            <a:ext cx="609600" cy="381000"/>
          </a:xfrm>
          <a:prstGeom prst="line">
            <a:avLst/>
          </a:prstGeom>
          <a:noFill/>
          <a:ln w="9525">
            <a:solidFill>
              <a:schemeClr val="bg2"/>
            </a:solidFill>
            <a:round/>
            <a:headEnd/>
            <a:tailEnd/>
          </a:ln>
        </p:spPr>
        <p:txBody>
          <a:bodyPr/>
          <a:lstStyle/>
          <a:p>
            <a:endParaRPr lang="en-US"/>
          </a:p>
        </p:txBody>
      </p:sp>
      <p:sp>
        <p:nvSpPr>
          <p:cNvPr id="17413" name="Line 40"/>
          <p:cNvSpPr>
            <a:spLocks noChangeShapeType="1"/>
          </p:cNvSpPr>
          <p:nvPr/>
        </p:nvSpPr>
        <p:spPr bwMode="auto">
          <a:xfrm flipH="1">
            <a:off x="2362200" y="4211638"/>
            <a:ext cx="34925" cy="512762"/>
          </a:xfrm>
          <a:prstGeom prst="line">
            <a:avLst/>
          </a:prstGeom>
          <a:noFill/>
          <a:ln w="9525">
            <a:solidFill>
              <a:schemeClr val="bg2"/>
            </a:solidFill>
            <a:round/>
            <a:headEnd/>
            <a:tailEnd/>
          </a:ln>
        </p:spPr>
        <p:txBody>
          <a:bodyPr/>
          <a:lstStyle/>
          <a:p>
            <a:endParaRPr lang="en-US"/>
          </a:p>
        </p:txBody>
      </p:sp>
      <p:grpSp>
        <p:nvGrpSpPr>
          <p:cNvPr id="17414" name="Group 43"/>
          <p:cNvGrpSpPr>
            <a:grpSpLocks/>
          </p:cNvGrpSpPr>
          <p:nvPr/>
        </p:nvGrpSpPr>
        <p:grpSpPr bwMode="auto">
          <a:xfrm>
            <a:off x="760413" y="2570163"/>
            <a:ext cx="1292225" cy="1322387"/>
            <a:chOff x="675" y="1411"/>
            <a:chExt cx="650" cy="969"/>
          </a:xfrm>
        </p:grpSpPr>
        <p:sp>
          <p:nvSpPr>
            <p:cNvPr id="18177" name="Freeform 44"/>
            <p:cNvSpPr>
              <a:spLocks/>
            </p:cNvSpPr>
            <p:nvPr/>
          </p:nvSpPr>
          <p:spPr bwMode="auto">
            <a:xfrm>
              <a:off x="675" y="1411"/>
              <a:ext cx="650" cy="969"/>
            </a:xfrm>
            <a:custGeom>
              <a:avLst/>
              <a:gdLst>
                <a:gd name="T0" fmla="*/ 0 w 1299"/>
                <a:gd name="T1" fmla="*/ 1 h 1938"/>
                <a:gd name="T2" fmla="*/ 1 w 1299"/>
                <a:gd name="T3" fmla="*/ 1 h 1938"/>
                <a:gd name="T4" fmla="*/ 1 w 1299"/>
                <a:gd name="T5" fmla="*/ 0 h 1938"/>
                <a:gd name="T6" fmla="*/ 1 w 1299"/>
                <a:gd name="T7" fmla="*/ 1 h 1938"/>
                <a:gd name="T8" fmla="*/ 0 w 1299"/>
                <a:gd name="T9" fmla="*/ 1 h 1938"/>
                <a:gd name="T10" fmla="*/ 0 60000 65536"/>
                <a:gd name="T11" fmla="*/ 0 60000 65536"/>
                <a:gd name="T12" fmla="*/ 0 60000 65536"/>
                <a:gd name="T13" fmla="*/ 0 60000 65536"/>
                <a:gd name="T14" fmla="*/ 0 60000 65536"/>
                <a:gd name="T15" fmla="*/ 0 w 1299"/>
                <a:gd name="T16" fmla="*/ 0 h 1938"/>
                <a:gd name="T17" fmla="*/ 1299 w 1299"/>
                <a:gd name="T18" fmla="*/ 1938 h 1938"/>
              </a:gdLst>
              <a:ahLst/>
              <a:cxnLst>
                <a:cxn ang="T10">
                  <a:pos x="T0" y="T1"/>
                </a:cxn>
                <a:cxn ang="T11">
                  <a:pos x="T2" y="T3"/>
                </a:cxn>
                <a:cxn ang="T12">
                  <a:pos x="T4" y="T5"/>
                </a:cxn>
                <a:cxn ang="T13">
                  <a:pos x="T6" y="T7"/>
                </a:cxn>
                <a:cxn ang="T14">
                  <a:pos x="T8" y="T9"/>
                </a:cxn>
              </a:cxnLst>
              <a:rect l="T15" t="T16" r="T17" b="T18"/>
              <a:pathLst>
                <a:path w="1299" h="1938">
                  <a:moveTo>
                    <a:pt x="0" y="1938"/>
                  </a:moveTo>
                  <a:lnTo>
                    <a:pt x="1298" y="1136"/>
                  </a:lnTo>
                  <a:lnTo>
                    <a:pt x="1299" y="0"/>
                  </a:lnTo>
                  <a:lnTo>
                    <a:pt x="2" y="802"/>
                  </a:lnTo>
                  <a:lnTo>
                    <a:pt x="0" y="1938"/>
                  </a:lnTo>
                  <a:close/>
                </a:path>
              </a:pathLst>
            </a:custGeom>
            <a:solidFill>
              <a:srgbClr val="FFCC00"/>
            </a:solidFill>
            <a:ln w="1588">
              <a:solidFill>
                <a:srgbClr val="000000"/>
              </a:solidFill>
              <a:prstDash val="solid"/>
              <a:round/>
              <a:headEnd/>
              <a:tailEnd/>
            </a:ln>
          </p:spPr>
          <p:txBody>
            <a:bodyPr/>
            <a:lstStyle/>
            <a:p>
              <a:endParaRPr lang="en-US"/>
            </a:p>
          </p:txBody>
        </p:sp>
        <p:sp>
          <p:nvSpPr>
            <p:cNvPr id="18178" name="Oval 45"/>
            <p:cNvSpPr>
              <a:spLocks noChangeArrowheads="1"/>
            </p:cNvSpPr>
            <p:nvPr/>
          </p:nvSpPr>
          <p:spPr bwMode="auto">
            <a:xfrm>
              <a:off x="994" y="1717"/>
              <a:ext cx="69" cy="134"/>
            </a:xfrm>
            <a:prstGeom prst="ellipse">
              <a:avLst/>
            </a:prstGeom>
            <a:solidFill>
              <a:srgbClr val="FFFFFF"/>
            </a:solidFill>
            <a:ln w="7938">
              <a:solidFill>
                <a:srgbClr val="000000"/>
              </a:solidFill>
              <a:round/>
              <a:headEnd/>
              <a:tailEnd/>
            </a:ln>
          </p:spPr>
          <p:txBody>
            <a:bodyPr/>
            <a:lstStyle/>
            <a:p>
              <a:endParaRPr lang="en-US" altLang="en-US"/>
            </a:p>
          </p:txBody>
        </p:sp>
        <p:sp>
          <p:nvSpPr>
            <p:cNvPr id="18179" name="Oval 46"/>
            <p:cNvSpPr>
              <a:spLocks noChangeArrowheads="1"/>
            </p:cNvSpPr>
            <p:nvPr/>
          </p:nvSpPr>
          <p:spPr bwMode="auto">
            <a:xfrm>
              <a:off x="829" y="1783"/>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180" name="Oval 47"/>
            <p:cNvSpPr>
              <a:spLocks noChangeArrowheads="1"/>
            </p:cNvSpPr>
            <p:nvPr/>
          </p:nvSpPr>
          <p:spPr bwMode="auto">
            <a:xfrm>
              <a:off x="929" y="2015"/>
              <a:ext cx="67" cy="68"/>
            </a:xfrm>
            <a:prstGeom prst="ellipse">
              <a:avLst/>
            </a:prstGeom>
            <a:solidFill>
              <a:srgbClr val="FFFFFF"/>
            </a:solidFill>
            <a:ln w="7938">
              <a:solidFill>
                <a:srgbClr val="000000"/>
              </a:solidFill>
              <a:round/>
              <a:headEnd/>
              <a:tailEnd/>
            </a:ln>
          </p:spPr>
          <p:txBody>
            <a:bodyPr/>
            <a:lstStyle/>
            <a:p>
              <a:endParaRPr lang="en-US" altLang="en-US"/>
            </a:p>
          </p:txBody>
        </p:sp>
        <p:sp>
          <p:nvSpPr>
            <p:cNvPr id="18181" name="Oval 48"/>
            <p:cNvSpPr>
              <a:spLocks noChangeArrowheads="1"/>
            </p:cNvSpPr>
            <p:nvPr/>
          </p:nvSpPr>
          <p:spPr bwMode="auto">
            <a:xfrm>
              <a:off x="1161" y="1883"/>
              <a:ext cx="67" cy="67"/>
            </a:xfrm>
            <a:prstGeom prst="ellipse">
              <a:avLst/>
            </a:prstGeom>
            <a:solidFill>
              <a:srgbClr val="FFFFFF"/>
            </a:solidFill>
            <a:ln w="7938">
              <a:solidFill>
                <a:srgbClr val="000000"/>
              </a:solidFill>
              <a:round/>
              <a:headEnd/>
              <a:tailEnd/>
            </a:ln>
          </p:spPr>
          <p:txBody>
            <a:bodyPr/>
            <a:lstStyle/>
            <a:p>
              <a:endParaRPr lang="en-US" altLang="en-US"/>
            </a:p>
          </p:txBody>
        </p:sp>
        <p:sp>
          <p:nvSpPr>
            <p:cNvPr id="18182" name="Oval 49"/>
            <p:cNvSpPr>
              <a:spLocks noChangeArrowheads="1"/>
            </p:cNvSpPr>
            <p:nvPr/>
          </p:nvSpPr>
          <p:spPr bwMode="auto">
            <a:xfrm>
              <a:off x="1194" y="1617"/>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183" name="Oval 50"/>
            <p:cNvSpPr>
              <a:spLocks noChangeArrowheads="1"/>
            </p:cNvSpPr>
            <p:nvPr/>
          </p:nvSpPr>
          <p:spPr bwMode="auto">
            <a:xfrm>
              <a:off x="829" y="2115"/>
              <a:ext cx="68" cy="68"/>
            </a:xfrm>
            <a:prstGeom prst="ellipse">
              <a:avLst/>
            </a:prstGeom>
            <a:solidFill>
              <a:srgbClr val="FFFFFF"/>
            </a:solidFill>
            <a:ln w="7938">
              <a:solidFill>
                <a:srgbClr val="000000"/>
              </a:solidFill>
              <a:round/>
              <a:headEnd/>
              <a:tailEnd/>
            </a:ln>
          </p:spPr>
          <p:txBody>
            <a:bodyPr/>
            <a:lstStyle/>
            <a:p>
              <a:endParaRPr lang="en-US" altLang="en-US"/>
            </a:p>
          </p:txBody>
        </p:sp>
      </p:grpSp>
      <p:grpSp>
        <p:nvGrpSpPr>
          <p:cNvPr id="17415" name="Group 51"/>
          <p:cNvGrpSpPr>
            <a:grpSpLocks/>
          </p:cNvGrpSpPr>
          <p:nvPr/>
        </p:nvGrpSpPr>
        <p:grpSpPr bwMode="auto">
          <a:xfrm>
            <a:off x="1554163" y="2705100"/>
            <a:ext cx="1304925" cy="1341438"/>
            <a:chOff x="1074" y="1511"/>
            <a:chExt cx="658" cy="983"/>
          </a:xfrm>
        </p:grpSpPr>
        <p:sp>
          <p:nvSpPr>
            <p:cNvPr id="18170" name="Freeform 52"/>
            <p:cNvSpPr>
              <a:spLocks/>
            </p:cNvSpPr>
            <p:nvPr/>
          </p:nvSpPr>
          <p:spPr bwMode="auto">
            <a:xfrm>
              <a:off x="1074" y="1511"/>
              <a:ext cx="658" cy="983"/>
            </a:xfrm>
            <a:custGeom>
              <a:avLst/>
              <a:gdLst>
                <a:gd name="T0" fmla="*/ 0 w 1315"/>
                <a:gd name="T1" fmla="*/ 1 h 1965"/>
                <a:gd name="T2" fmla="*/ 1 w 1315"/>
                <a:gd name="T3" fmla="*/ 1 h 1965"/>
                <a:gd name="T4" fmla="*/ 1 w 1315"/>
                <a:gd name="T5" fmla="*/ 0 h 1965"/>
                <a:gd name="T6" fmla="*/ 0 w 1315"/>
                <a:gd name="T7" fmla="*/ 1 h 1965"/>
                <a:gd name="T8" fmla="*/ 0 w 1315"/>
                <a:gd name="T9" fmla="*/ 1 h 1965"/>
                <a:gd name="T10" fmla="*/ 0 60000 65536"/>
                <a:gd name="T11" fmla="*/ 0 60000 65536"/>
                <a:gd name="T12" fmla="*/ 0 60000 65536"/>
                <a:gd name="T13" fmla="*/ 0 60000 65536"/>
                <a:gd name="T14" fmla="*/ 0 60000 65536"/>
                <a:gd name="T15" fmla="*/ 0 w 1315"/>
                <a:gd name="T16" fmla="*/ 0 h 1965"/>
                <a:gd name="T17" fmla="*/ 1315 w 1315"/>
                <a:gd name="T18" fmla="*/ 1965 h 1965"/>
              </a:gdLst>
              <a:ahLst/>
              <a:cxnLst>
                <a:cxn ang="T10">
                  <a:pos x="T0" y="T1"/>
                </a:cxn>
                <a:cxn ang="T11">
                  <a:pos x="T2" y="T3"/>
                </a:cxn>
                <a:cxn ang="T12">
                  <a:pos x="T4" y="T5"/>
                </a:cxn>
                <a:cxn ang="T13">
                  <a:pos x="T6" y="T7"/>
                </a:cxn>
                <a:cxn ang="T14">
                  <a:pos x="T8" y="T9"/>
                </a:cxn>
              </a:cxnLst>
              <a:rect l="T15" t="T16" r="T17" b="T18"/>
              <a:pathLst>
                <a:path w="1315" h="1965">
                  <a:moveTo>
                    <a:pt x="0" y="1965"/>
                  </a:moveTo>
                  <a:lnTo>
                    <a:pt x="1314" y="1153"/>
                  </a:lnTo>
                  <a:lnTo>
                    <a:pt x="1315" y="0"/>
                  </a:lnTo>
                  <a:lnTo>
                    <a:pt x="0" y="813"/>
                  </a:lnTo>
                  <a:lnTo>
                    <a:pt x="0" y="1965"/>
                  </a:lnTo>
                  <a:close/>
                </a:path>
              </a:pathLst>
            </a:custGeom>
            <a:solidFill>
              <a:srgbClr val="C0C0C0"/>
            </a:solidFill>
            <a:ln w="1588">
              <a:solidFill>
                <a:srgbClr val="000000"/>
              </a:solidFill>
              <a:prstDash val="solid"/>
              <a:round/>
              <a:headEnd/>
              <a:tailEnd/>
            </a:ln>
          </p:spPr>
          <p:txBody>
            <a:bodyPr/>
            <a:lstStyle/>
            <a:p>
              <a:endParaRPr lang="en-US"/>
            </a:p>
          </p:txBody>
        </p:sp>
        <p:sp>
          <p:nvSpPr>
            <p:cNvPr id="18171" name="Oval 53"/>
            <p:cNvSpPr>
              <a:spLocks noChangeArrowheads="1"/>
            </p:cNvSpPr>
            <p:nvPr/>
          </p:nvSpPr>
          <p:spPr bwMode="auto">
            <a:xfrm>
              <a:off x="1235" y="2075"/>
              <a:ext cx="67" cy="134"/>
            </a:xfrm>
            <a:prstGeom prst="ellipse">
              <a:avLst/>
            </a:prstGeom>
            <a:solidFill>
              <a:srgbClr val="FFFFFF"/>
            </a:solidFill>
            <a:ln w="7938">
              <a:solidFill>
                <a:srgbClr val="000000"/>
              </a:solidFill>
              <a:round/>
              <a:headEnd/>
              <a:tailEnd/>
            </a:ln>
          </p:spPr>
          <p:txBody>
            <a:bodyPr/>
            <a:lstStyle/>
            <a:p>
              <a:endParaRPr lang="en-US" altLang="en-US"/>
            </a:p>
          </p:txBody>
        </p:sp>
        <p:sp>
          <p:nvSpPr>
            <p:cNvPr id="18172" name="Oval 54"/>
            <p:cNvSpPr>
              <a:spLocks noChangeArrowheads="1"/>
            </p:cNvSpPr>
            <p:nvPr/>
          </p:nvSpPr>
          <p:spPr bwMode="auto">
            <a:xfrm>
              <a:off x="1401" y="1975"/>
              <a:ext cx="67" cy="68"/>
            </a:xfrm>
            <a:prstGeom prst="ellipse">
              <a:avLst/>
            </a:prstGeom>
            <a:solidFill>
              <a:srgbClr val="FFFFFF"/>
            </a:solidFill>
            <a:ln w="7938">
              <a:solidFill>
                <a:srgbClr val="000000"/>
              </a:solidFill>
              <a:round/>
              <a:headEnd/>
              <a:tailEnd/>
            </a:ln>
          </p:spPr>
          <p:txBody>
            <a:bodyPr/>
            <a:lstStyle/>
            <a:p>
              <a:endParaRPr lang="en-US" altLang="en-US"/>
            </a:p>
          </p:txBody>
        </p:sp>
        <p:sp>
          <p:nvSpPr>
            <p:cNvPr id="18173" name="Oval 55"/>
            <p:cNvSpPr>
              <a:spLocks noChangeArrowheads="1"/>
            </p:cNvSpPr>
            <p:nvPr/>
          </p:nvSpPr>
          <p:spPr bwMode="auto">
            <a:xfrm>
              <a:off x="1102" y="2341"/>
              <a:ext cx="68" cy="67"/>
            </a:xfrm>
            <a:prstGeom prst="ellipse">
              <a:avLst/>
            </a:prstGeom>
            <a:solidFill>
              <a:srgbClr val="FFFFFF"/>
            </a:solidFill>
            <a:ln w="7938">
              <a:solidFill>
                <a:srgbClr val="000000"/>
              </a:solidFill>
              <a:round/>
              <a:headEnd/>
              <a:tailEnd/>
            </a:ln>
          </p:spPr>
          <p:txBody>
            <a:bodyPr/>
            <a:lstStyle/>
            <a:p>
              <a:endParaRPr lang="en-US" altLang="en-US"/>
            </a:p>
          </p:txBody>
        </p:sp>
        <p:sp>
          <p:nvSpPr>
            <p:cNvPr id="18174" name="Oval 56"/>
            <p:cNvSpPr>
              <a:spLocks noChangeArrowheads="1"/>
            </p:cNvSpPr>
            <p:nvPr/>
          </p:nvSpPr>
          <p:spPr bwMode="auto">
            <a:xfrm>
              <a:off x="1168" y="2008"/>
              <a:ext cx="69" cy="68"/>
            </a:xfrm>
            <a:prstGeom prst="ellipse">
              <a:avLst/>
            </a:prstGeom>
            <a:solidFill>
              <a:srgbClr val="FFFFFF"/>
            </a:solidFill>
            <a:ln w="7938">
              <a:solidFill>
                <a:srgbClr val="000000"/>
              </a:solidFill>
              <a:round/>
              <a:headEnd/>
              <a:tailEnd/>
            </a:ln>
          </p:spPr>
          <p:txBody>
            <a:bodyPr/>
            <a:lstStyle/>
            <a:p>
              <a:endParaRPr lang="en-US" altLang="en-US"/>
            </a:p>
          </p:txBody>
        </p:sp>
        <p:sp>
          <p:nvSpPr>
            <p:cNvPr id="18175" name="Oval 57"/>
            <p:cNvSpPr>
              <a:spLocks noChangeArrowheads="1"/>
            </p:cNvSpPr>
            <p:nvPr/>
          </p:nvSpPr>
          <p:spPr bwMode="auto">
            <a:xfrm>
              <a:off x="1633" y="1975"/>
              <a:ext cx="67" cy="68"/>
            </a:xfrm>
            <a:prstGeom prst="ellipse">
              <a:avLst/>
            </a:prstGeom>
            <a:solidFill>
              <a:srgbClr val="FFFFFF"/>
            </a:solidFill>
            <a:ln w="7938">
              <a:solidFill>
                <a:srgbClr val="000000"/>
              </a:solidFill>
              <a:round/>
              <a:headEnd/>
              <a:tailEnd/>
            </a:ln>
          </p:spPr>
          <p:txBody>
            <a:bodyPr/>
            <a:lstStyle/>
            <a:p>
              <a:endParaRPr lang="en-US" altLang="en-US"/>
            </a:p>
          </p:txBody>
        </p:sp>
        <p:sp>
          <p:nvSpPr>
            <p:cNvPr id="18176" name="Oval 58"/>
            <p:cNvSpPr>
              <a:spLocks noChangeArrowheads="1"/>
            </p:cNvSpPr>
            <p:nvPr/>
          </p:nvSpPr>
          <p:spPr bwMode="auto">
            <a:xfrm>
              <a:off x="1334" y="1876"/>
              <a:ext cx="68" cy="68"/>
            </a:xfrm>
            <a:prstGeom prst="ellipse">
              <a:avLst/>
            </a:prstGeom>
            <a:solidFill>
              <a:srgbClr val="FFFFFF"/>
            </a:solidFill>
            <a:ln w="7938">
              <a:solidFill>
                <a:srgbClr val="000000"/>
              </a:solidFill>
              <a:round/>
              <a:headEnd/>
              <a:tailEnd/>
            </a:ln>
          </p:spPr>
          <p:txBody>
            <a:bodyPr/>
            <a:lstStyle/>
            <a:p>
              <a:endParaRPr lang="en-US" altLang="en-US"/>
            </a:p>
          </p:txBody>
        </p:sp>
      </p:grpSp>
      <p:grpSp>
        <p:nvGrpSpPr>
          <p:cNvPr id="17416" name="Group 59"/>
          <p:cNvGrpSpPr>
            <a:grpSpLocks/>
          </p:cNvGrpSpPr>
          <p:nvPr/>
        </p:nvGrpSpPr>
        <p:grpSpPr bwMode="auto">
          <a:xfrm>
            <a:off x="2344738" y="2841625"/>
            <a:ext cx="1290637" cy="1325563"/>
            <a:chOff x="1472" y="1610"/>
            <a:chExt cx="650" cy="972"/>
          </a:xfrm>
        </p:grpSpPr>
        <p:sp>
          <p:nvSpPr>
            <p:cNvPr id="18163" name="Freeform 60"/>
            <p:cNvSpPr>
              <a:spLocks/>
            </p:cNvSpPr>
            <p:nvPr/>
          </p:nvSpPr>
          <p:spPr bwMode="auto">
            <a:xfrm>
              <a:off x="1472" y="1610"/>
              <a:ext cx="650" cy="972"/>
            </a:xfrm>
            <a:custGeom>
              <a:avLst/>
              <a:gdLst>
                <a:gd name="T0" fmla="*/ 0 w 1301"/>
                <a:gd name="T1" fmla="*/ 1 h 1942"/>
                <a:gd name="T2" fmla="*/ 0 w 1301"/>
                <a:gd name="T3" fmla="*/ 1 h 1942"/>
                <a:gd name="T4" fmla="*/ 0 w 1301"/>
                <a:gd name="T5" fmla="*/ 0 h 1942"/>
                <a:gd name="T6" fmla="*/ 0 w 1301"/>
                <a:gd name="T7" fmla="*/ 1 h 1942"/>
                <a:gd name="T8" fmla="*/ 0 w 1301"/>
                <a:gd name="T9" fmla="*/ 1 h 1942"/>
                <a:gd name="T10" fmla="*/ 0 60000 65536"/>
                <a:gd name="T11" fmla="*/ 0 60000 65536"/>
                <a:gd name="T12" fmla="*/ 0 60000 65536"/>
                <a:gd name="T13" fmla="*/ 0 60000 65536"/>
                <a:gd name="T14" fmla="*/ 0 60000 65536"/>
                <a:gd name="T15" fmla="*/ 0 w 1301"/>
                <a:gd name="T16" fmla="*/ 0 h 1942"/>
                <a:gd name="T17" fmla="*/ 1301 w 1301"/>
                <a:gd name="T18" fmla="*/ 1942 h 1942"/>
              </a:gdLst>
              <a:ahLst/>
              <a:cxnLst>
                <a:cxn ang="T10">
                  <a:pos x="T0" y="T1"/>
                </a:cxn>
                <a:cxn ang="T11">
                  <a:pos x="T2" y="T3"/>
                </a:cxn>
                <a:cxn ang="T12">
                  <a:pos x="T4" y="T5"/>
                </a:cxn>
                <a:cxn ang="T13">
                  <a:pos x="T6" y="T7"/>
                </a:cxn>
                <a:cxn ang="T14">
                  <a:pos x="T8" y="T9"/>
                </a:cxn>
              </a:cxnLst>
              <a:rect l="T15" t="T16" r="T17" b="T18"/>
              <a:pathLst>
                <a:path w="1301" h="1942">
                  <a:moveTo>
                    <a:pt x="0" y="1942"/>
                  </a:moveTo>
                  <a:lnTo>
                    <a:pt x="1299" y="1137"/>
                  </a:lnTo>
                  <a:lnTo>
                    <a:pt x="1301" y="0"/>
                  </a:lnTo>
                  <a:lnTo>
                    <a:pt x="0" y="803"/>
                  </a:lnTo>
                  <a:lnTo>
                    <a:pt x="0" y="1942"/>
                  </a:lnTo>
                  <a:close/>
                </a:path>
              </a:pathLst>
            </a:custGeom>
            <a:solidFill>
              <a:srgbClr val="CC99FF"/>
            </a:solidFill>
            <a:ln w="1588">
              <a:solidFill>
                <a:srgbClr val="000000"/>
              </a:solidFill>
              <a:prstDash val="solid"/>
              <a:round/>
              <a:headEnd/>
              <a:tailEnd/>
            </a:ln>
          </p:spPr>
          <p:txBody>
            <a:bodyPr/>
            <a:lstStyle/>
            <a:p>
              <a:endParaRPr lang="en-US"/>
            </a:p>
          </p:txBody>
        </p:sp>
        <p:sp>
          <p:nvSpPr>
            <p:cNvPr id="18164" name="Oval 61"/>
            <p:cNvSpPr>
              <a:spLocks noChangeArrowheads="1"/>
            </p:cNvSpPr>
            <p:nvPr/>
          </p:nvSpPr>
          <p:spPr bwMode="auto">
            <a:xfrm>
              <a:off x="1657" y="2075"/>
              <a:ext cx="69" cy="133"/>
            </a:xfrm>
            <a:prstGeom prst="ellipse">
              <a:avLst/>
            </a:prstGeom>
            <a:solidFill>
              <a:srgbClr val="FFFFFF"/>
            </a:solidFill>
            <a:ln w="7938">
              <a:solidFill>
                <a:srgbClr val="000000"/>
              </a:solidFill>
              <a:round/>
              <a:headEnd/>
              <a:tailEnd/>
            </a:ln>
          </p:spPr>
          <p:txBody>
            <a:bodyPr/>
            <a:lstStyle/>
            <a:p>
              <a:endParaRPr lang="en-US" altLang="en-US"/>
            </a:p>
          </p:txBody>
        </p:sp>
        <p:sp>
          <p:nvSpPr>
            <p:cNvPr id="18165" name="Oval 62"/>
            <p:cNvSpPr>
              <a:spLocks noChangeArrowheads="1"/>
            </p:cNvSpPr>
            <p:nvPr/>
          </p:nvSpPr>
          <p:spPr bwMode="auto">
            <a:xfrm>
              <a:off x="1790" y="1975"/>
              <a:ext cx="69" cy="67"/>
            </a:xfrm>
            <a:prstGeom prst="ellipse">
              <a:avLst/>
            </a:prstGeom>
            <a:solidFill>
              <a:srgbClr val="FFFFFF"/>
            </a:solidFill>
            <a:ln w="7938">
              <a:solidFill>
                <a:srgbClr val="000000"/>
              </a:solidFill>
              <a:round/>
              <a:headEnd/>
              <a:tailEnd/>
            </a:ln>
          </p:spPr>
          <p:txBody>
            <a:bodyPr/>
            <a:lstStyle/>
            <a:p>
              <a:endParaRPr lang="en-US" altLang="en-US"/>
            </a:p>
          </p:txBody>
        </p:sp>
        <p:sp>
          <p:nvSpPr>
            <p:cNvPr id="18166" name="Oval 63"/>
            <p:cNvSpPr>
              <a:spLocks noChangeArrowheads="1"/>
            </p:cNvSpPr>
            <p:nvPr/>
          </p:nvSpPr>
          <p:spPr bwMode="auto">
            <a:xfrm>
              <a:off x="1492" y="2142"/>
              <a:ext cx="68" cy="66"/>
            </a:xfrm>
            <a:prstGeom prst="ellipse">
              <a:avLst/>
            </a:prstGeom>
            <a:solidFill>
              <a:srgbClr val="FFFFFF"/>
            </a:solidFill>
            <a:ln w="7938">
              <a:solidFill>
                <a:srgbClr val="000000"/>
              </a:solidFill>
              <a:round/>
              <a:headEnd/>
              <a:tailEnd/>
            </a:ln>
          </p:spPr>
          <p:txBody>
            <a:bodyPr/>
            <a:lstStyle/>
            <a:p>
              <a:endParaRPr lang="en-US" altLang="en-US"/>
            </a:p>
          </p:txBody>
        </p:sp>
        <p:sp>
          <p:nvSpPr>
            <p:cNvPr id="18167" name="Oval 64"/>
            <p:cNvSpPr>
              <a:spLocks noChangeArrowheads="1"/>
            </p:cNvSpPr>
            <p:nvPr/>
          </p:nvSpPr>
          <p:spPr bwMode="auto">
            <a:xfrm>
              <a:off x="1924" y="1843"/>
              <a:ext cx="67" cy="68"/>
            </a:xfrm>
            <a:prstGeom prst="ellipse">
              <a:avLst/>
            </a:prstGeom>
            <a:solidFill>
              <a:srgbClr val="FFFFFF"/>
            </a:solidFill>
            <a:ln w="7938">
              <a:solidFill>
                <a:srgbClr val="000000"/>
              </a:solidFill>
              <a:round/>
              <a:headEnd/>
              <a:tailEnd/>
            </a:ln>
          </p:spPr>
          <p:txBody>
            <a:bodyPr/>
            <a:lstStyle/>
            <a:p>
              <a:endParaRPr lang="en-US" altLang="en-US"/>
            </a:p>
          </p:txBody>
        </p:sp>
        <p:sp>
          <p:nvSpPr>
            <p:cNvPr id="18168" name="Oval 65"/>
            <p:cNvSpPr>
              <a:spLocks noChangeArrowheads="1"/>
            </p:cNvSpPr>
            <p:nvPr/>
          </p:nvSpPr>
          <p:spPr bwMode="auto">
            <a:xfrm>
              <a:off x="2023" y="2075"/>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169" name="Oval 66"/>
            <p:cNvSpPr>
              <a:spLocks noChangeArrowheads="1"/>
            </p:cNvSpPr>
            <p:nvPr/>
          </p:nvSpPr>
          <p:spPr bwMode="auto">
            <a:xfrm>
              <a:off x="1790" y="2142"/>
              <a:ext cx="69" cy="66"/>
            </a:xfrm>
            <a:prstGeom prst="ellipse">
              <a:avLst/>
            </a:prstGeom>
            <a:solidFill>
              <a:srgbClr val="FFFFFF"/>
            </a:solidFill>
            <a:ln w="7938">
              <a:solidFill>
                <a:srgbClr val="000000"/>
              </a:solidFill>
              <a:round/>
              <a:headEnd/>
              <a:tailEnd/>
            </a:ln>
          </p:spPr>
          <p:txBody>
            <a:bodyPr/>
            <a:lstStyle/>
            <a:p>
              <a:endParaRPr lang="en-US" altLang="en-US"/>
            </a:p>
          </p:txBody>
        </p:sp>
      </p:grpSp>
      <p:grpSp>
        <p:nvGrpSpPr>
          <p:cNvPr id="17417" name="Group 67"/>
          <p:cNvGrpSpPr>
            <a:grpSpLocks/>
          </p:cNvGrpSpPr>
          <p:nvPr/>
        </p:nvGrpSpPr>
        <p:grpSpPr bwMode="auto">
          <a:xfrm>
            <a:off x="3200400" y="2978150"/>
            <a:ext cx="1231900" cy="1262063"/>
            <a:chOff x="1903" y="1710"/>
            <a:chExt cx="620" cy="925"/>
          </a:xfrm>
        </p:grpSpPr>
        <p:sp>
          <p:nvSpPr>
            <p:cNvPr id="18157" name="Freeform 68"/>
            <p:cNvSpPr>
              <a:spLocks/>
            </p:cNvSpPr>
            <p:nvPr/>
          </p:nvSpPr>
          <p:spPr bwMode="auto">
            <a:xfrm>
              <a:off x="1903" y="1710"/>
              <a:ext cx="620" cy="925"/>
            </a:xfrm>
            <a:custGeom>
              <a:avLst/>
              <a:gdLst>
                <a:gd name="T0" fmla="*/ 0 w 1238"/>
                <a:gd name="T1" fmla="*/ 0 h 1851"/>
                <a:gd name="T2" fmla="*/ 1 w 1238"/>
                <a:gd name="T3" fmla="*/ 0 h 1851"/>
                <a:gd name="T4" fmla="*/ 1 w 1238"/>
                <a:gd name="T5" fmla="*/ 0 h 1851"/>
                <a:gd name="T6" fmla="*/ 0 w 1238"/>
                <a:gd name="T7" fmla="*/ 0 h 1851"/>
                <a:gd name="T8" fmla="*/ 0 w 1238"/>
                <a:gd name="T9" fmla="*/ 0 h 1851"/>
                <a:gd name="T10" fmla="*/ 0 60000 65536"/>
                <a:gd name="T11" fmla="*/ 0 60000 65536"/>
                <a:gd name="T12" fmla="*/ 0 60000 65536"/>
                <a:gd name="T13" fmla="*/ 0 60000 65536"/>
                <a:gd name="T14" fmla="*/ 0 60000 65536"/>
                <a:gd name="T15" fmla="*/ 0 w 1238"/>
                <a:gd name="T16" fmla="*/ 0 h 1851"/>
                <a:gd name="T17" fmla="*/ 1238 w 1238"/>
                <a:gd name="T18" fmla="*/ 1851 h 1851"/>
              </a:gdLst>
              <a:ahLst/>
              <a:cxnLst>
                <a:cxn ang="T10">
                  <a:pos x="T0" y="T1"/>
                </a:cxn>
                <a:cxn ang="T11">
                  <a:pos x="T2" y="T3"/>
                </a:cxn>
                <a:cxn ang="T12">
                  <a:pos x="T4" y="T5"/>
                </a:cxn>
                <a:cxn ang="T13">
                  <a:pos x="T6" y="T7"/>
                </a:cxn>
                <a:cxn ang="T14">
                  <a:pos x="T8" y="T9"/>
                </a:cxn>
              </a:cxnLst>
              <a:rect l="T15" t="T16" r="T17" b="T18"/>
              <a:pathLst>
                <a:path w="1238" h="1851">
                  <a:moveTo>
                    <a:pt x="0" y="1851"/>
                  </a:moveTo>
                  <a:lnTo>
                    <a:pt x="1237" y="1084"/>
                  </a:lnTo>
                  <a:lnTo>
                    <a:pt x="1238" y="0"/>
                  </a:lnTo>
                  <a:lnTo>
                    <a:pt x="0" y="766"/>
                  </a:lnTo>
                  <a:lnTo>
                    <a:pt x="0" y="1851"/>
                  </a:lnTo>
                  <a:close/>
                </a:path>
              </a:pathLst>
            </a:custGeom>
            <a:solidFill>
              <a:srgbClr val="CCFFCC"/>
            </a:solidFill>
            <a:ln w="1588">
              <a:solidFill>
                <a:srgbClr val="000000"/>
              </a:solidFill>
              <a:prstDash val="solid"/>
              <a:round/>
              <a:headEnd/>
              <a:tailEnd/>
            </a:ln>
          </p:spPr>
          <p:txBody>
            <a:bodyPr/>
            <a:lstStyle/>
            <a:p>
              <a:endParaRPr lang="en-US"/>
            </a:p>
          </p:txBody>
        </p:sp>
        <p:sp>
          <p:nvSpPr>
            <p:cNvPr id="18158" name="Oval 69"/>
            <p:cNvSpPr>
              <a:spLocks noChangeArrowheads="1"/>
            </p:cNvSpPr>
            <p:nvPr/>
          </p:nvSpPr>
          <p:spPr bwMode="auto">
            <a:xfrm>
              <a:off x="2195" y="2078"/>
              <a:ext cx="67" cy="134"/>
            </a:xfrm>
            <a:prstGeom prst="ellipse">
              <a:avLst/>
            </a:prstGeom>
            <a:solidFill>
              <a:srgbClr val="FFFFFF"/>
            </a:solidFill>
            <a:ln w="7938">
              <a:solidFill>
                <a:srgbClr val="000000"/>
              </a:solidFill>
              <a:round/>
              <a:headEnd/>
              <a:tailEnd/>
            </a:ln>
          </p:spPr>
          <p:txBody>
            <a:bodyPr/>
            <a:lstStyle/>
            <a:p>
              <a:endParaRPr lang="en-US" altLang="en-US"/>
            </a:p>
          </p:txBody>
        </p:sp>
        <p:sp>
          <p:nvSpPr>
            <p:cNvPr id="18159" name="Oval 70"/>
            <p:cNvSpPr>
              <a:spLocks noChangeArrowheads="1"/>
            </p:cNvSpPr>
            <p:nvPr/>
          </p:nvSpPr>
          <p:spPr bwMode="auto">
            <a:xfrm>
              <a:off x="1962" y="2344"/>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160" name="Oval 71"/>
            <p:cNvSpPr>
              <a:spLocks noChangeArrowheads="1"/>
            </p:cNvSpPr>
            <p:nvPr/>
          </p:nvSpPr>
          <p:spPr bwMode="auto">
            <a:xfrm>
              <a:off x="2195" y="2311"/>
              <a:ext cx="67" cy="67"/>
            </a:xfrm>
            <a:prstGeom prst="ellipse">
              <a:avLst/>
            </a:prstGeom>
            <a:solidFill>
              <a:srgbClr val="FFFFFF"/>
            </a:solidFill>
            <a:ln w="7938">
              <a:solidFill>
                <a:srgbClr val="000000"/>
              </a:solidFill>
              <a:round/>
              <a:headEnd/>
              <a:tailEnd/>
            </a:ln>
          </p:spPr>
          <p:txBody>
            <a:bodyPr/>
            <a:lstStyle/>
            <a:p>
              <a:endParaRPr lang="en-US" altLang="en-US"/>
            </a:p>
          </p:txBody>
        </p:sp>
        <p:sp>
          <p:nvSpPr>
            <p:cNvPr id="18161" name="Oval 72"/>
            <p:cNvSpPr>
              <a:spLocks noChangeArrowheads="1"/>
            </p:cNvSpPr>
            <p:nvPr/>
          </p:nvSpPr>
          <p:spPr bwMode="auto">
            <a:xfrm>
              <a:off x="2394" y="2145"/>
              <a:ext cx="68" cy="67"/>
            </a:xfrm>
            <a:prstGeom prst="ellipse">
              <a:avLst/>
            </a:prstGeom>
            <a:solidFill>
              <a:srgbClr val="FFFFFF"/>
            </a:solidFill>
            <a:ln w="7938">
              <a:solidFill>
                <a:srgbClr val="000000"/>
              </a:solidFill>
              <a:round/>
              <a:headEnd/>
              <a:tailEnd/>
            </a:ln>
          </p:spPr>
          <p:txBody>
            <a:bodyPr/>
            <a:lstStyle/>
            <a:p>
              <a:endParaRPr lang="en-US" altLang="en-US"/>
            </a:p>
          </p:txBody>
        </p:sp>
        <p:sp>
          <p:nvSpPr>
            <p:cNvPr id="18162" name="Oval 73"/>
            <p:cNvSpPr>
              <a:spLocks noChangeArrowheads="1"/>
            </p:cNvSpPr>
            <p:nvPr/>
          </p:nvSpPr>
          <p:spPr bwMode="auto">
            <a:xfrm>
              <a:off x="2261" y="1979"/>
              <a:ext cx="68" cy="68"/>
            </a:xfrm>
            <a:prstGeom prst="ellipse">
              <a:avLst/>
            </a:prstGeom>
            <a:solidFill>
              <a:srgbClr val="FFFFFF"/>
            </a:solidFill>
            <a:ln w="7938">
              <a:solidFill>
                <a:srgbClr val="000000"/>
              </a:solidFill>
              <a:round/>
              <a:headEnd/>
              <a:tailEnd/>
            </a:ln>
          </p:spPr>
          <p:txBody>
            <a:bodyPr/>
            <a:lstStyle/>
            <a:p>
              <a:endParaRPr lang="en-US" altLang="en-US"/>
            </a:p>
          </p:txBody>
        </p:sp>
      </p:grpSp>
      <p:grpSp>
        <p:nvGrpSpPr>
          <p:cNvPr id="17418" name="Group 74"/>
          <p:cNvGrpSpPr>
            <a:grpSpLocks/>
          </p:cNvGrpSpPr>
          <p:nvPr/>
        </p:nvGrpSpPr>
        <p:grpSpPr bwMode="auto">
          <a:xfrm>
            <a:off x="3989388" y="3114675"/>
            <a:ext cx="1293812" cy="1323975"/>
            <a:chOff x="2301" y="1810"/>
            <a:chExt cx="651" cy="970"/>
          </a:xfrm>
        </p:grpSpPr>
        <p:sp>
          <p:nvSpPr>
            <p:cNvPr id="18151" name="Freeform 75"/>
            <p:cNvSpPr>
              <a:spLocks/>
            </p:cNvSpPr>
            <p:nvPr/>
          </p:nvSpPr>
          <p:spPr bwMode="auto">
            <a:xfrm>
              <a:off x="2301" y="1810"/>
              <a:ext cx="651" cy="970"/>
            </a:xfrm>
            <a:custGeom>
              <a:avLst/>
              <a:gdLst>
                <a:gd name="T0" fmla="*/ 0 w 1302"/>
                <a:gd name="T1" fmla="*/ 1 h 1940"/>
                <a:gd name="T2" fmla="*/ 1 w 1302"/>
                <a:gd name="T3" fmla="*/ 1 h 1940"/>
                <a:gd name="T4" fmla="*/ 1 w 1302"/>
                <a:gd name="T5" fmla="*/ 0 h 1940"/>
                <a:gd name="T6" fmla="*/ 0 w 1302"/>
                <a:gd name="T7" fmla="*/ 1 h 1940"/>
                <a:gd name="T8" fmla="*/ 0 w 1302"/>
                <a:gd name="T9" fmla="*/ 1 h 1940"/>
                <a:gd name="T10" fmla="*/ 0 60000 65536"/>
                <a:gd name="T11" fmla="*/ 0 60000 65536"/>
                <a:gd name="T12" fmla="*/ 0 60000 65536"/>
                <a:gd name="T13" fmla="*/ 0 60000 65536"/>
                <a:gd name="T14" fmla="*/ 0 60000 65536"/>
                <a:gd name="T15" fmla="*/ 0 w 1302"/>
                <a:gd name="T16" fmla="*/ 0 h 1940"/>
                <a:gd name="T17" fmla="*/ 1302 w 1302"/>
                <a:gd name="T18" fmla="*/ 1940 h 1940"/>
              </a:gdLst>
              <a:ahLst/>
              <a:cxnLst>
                <a:cxn ang="T10">
                  <a:pos x="T0" y="T1"/>
                </a:cxn>
                <a:cxn ang="T11">
                  <a:pos x="T2" y="T3"/>
                </a:cxn>
                <a:cxn ang="T12">
                  <a:pos x="T4" y="T5"/>
                </a:cxn>
                <a:cxn ang="T13">
                  <a:pos x="T6" y="T7"/>
                </a:cxn>
                <a:cxn ang="T14">
                  <a:pos x="T8" y="T9"/>
                </a:cxn>
              </a:cxnLst>
              <a:rect l="T15" t="T16" r="T17" b="T18"/>
              <a:pathLst>
                <a:path w="1302" h="1940">
                  <a:moveTo>
                    <a:pt x="0" y="1940"/>
                  </a:moveTo>
                  <a:lnTo>
                    <a:pt x="1300" y="1135"/>
                  </a:lnTo>
                  <a:lnTo>
                    <a:pt x="1302" y="0"/>
                  </a:lnTo>
                  <a:lnTo>
                    <a:pt x="0" y="803"/>
                  </a:lnTo>
                  <a:lnTo>
                    <a:pt x="0" y="1940"/>
                  </a:lnTo>
                  <a:close/>
                </a:path>
              </a:pathLst>
            </a:custGeom>
            <a:solidFill>
              <a:srgbClr val="CCFFFF"/>
            </a:solidFill>
            <a:ln w="1588">
              <a:solidFill>
                <a:srgbClr val="000000"/>
              </a:solidFill>
              <a:prstDash val="solid"/>
              <a:round/>
              <a:headEnd/>
              <a:tailEnd/>
            </a:ln>
          </p:spPr>
          <p:txBody>
            <a:bodyPr/>
            <a:lstStyle/>
            <a:p>
              <a:endParaRPr lang="en-US"/>
            </a:p>
          </p:txBody>
        </p:sp>
        <p:sp>
          <p:nvSpPr>
            <p:cNvPr id="18152" name="Oval 76"/>
            <p:cNvSpPr>
              <a:spLocks noChangeArrowheads="1"/>
            </p:cNvSpPr>
            <p:nvPr/>
          </p:nvSpPr>
          <p:spPr bwMode="auto">
            <a:xfrm>
              <a:off x="2468" y="2373"/>
              <a:ext cx="68" cy="134"/>
            </a:xfrm>
            <a:prstGeom prst="ellipse">
              <a:avLst/>
            </a:prstGeom>
            <a:solidFill>
              <a:srgbClr val="FFFFFF"/>
            </a:solidFill>
            <a:ln w="7938">
              <a:solidFill>
                <a:srgbClr val="000000"/>
              </a:solidFill>
              <a:round/>
              <a:headEnd/>
              <a:tailEnd/>
            </a:ln>
          </p:spPr>
          <p:txBody>
            <a:bodyPr/>
            <a:lstStyle/>
            <a:p>
              <a:endParaRPr lang="en-US" altLang="en-US"/>
            </a:p>
          </p:txBody>
        </p:sp>
        <p:sp>
          <p:nvSpPr>
            <p:cNvPr id="18153" name="Oval 77"/>
            <p:cNvSpPr>
              <a:spLocks noChangeArrowheads="1"/>
            </p:cNvSpPr>
            <p:nvPr/>
          </p:nvSpPr>
          <p:spPr bwMode="auto">
            <a:xfrm>
              <a:off x="2621" y="2175"/>
              <a:ext cx="67" cy="67"/>
            </a:xfrm>
            <a:prstGeom prst="ellipse">
              <a:avLst/>
            </a:prstGeom>
            <a:solidFill>
              <a:srgbClr val="FFFFFF"/>
            </a:solidFill>
            <a:ln w="7938">
              <a:solidFill>
                <a:srgbClr val="000000"/>
              </a:solidFill>
              <a:round/>
              <a:headEnd/>
              <a:tailEnd/>
            </a:ln>
          </p:spPr>
          <p:txBody>
            <a:bodyPr/>
            <a:lstStyle/>
            <a:p>
              <a:endParaRPr lang="en-US" altLang="en-US"/>
            </a:p>
          </p:txBody>
        </p:sp>
        <p:sp>
          <p:nvSpPr>
            <p:cNvPr id="18154" name="Oval 78"/>
            <p:cNvSpPr>
              <a:spLocks noChangeArrowheads="1"/>
            </p:cNvSpPr>
            <p:nvPr/>
          </p:nvSpPr>
          <p:spPr bwMode="auto">
            <a:xfrm>
              <a:off x="2402" y="2241"/>
              <a:ext cx="67" cy="67"/>
            </a:xfrm>
            <a:prstGeom prst="ellipse">
              <a:avLst/>
            </a:prstGeom>
            <a:solidFill>
              <a:srgbClr val="FFFFFF"/>
            </a:solidFill>
            <a:ln w="7938">
              <a:solidFill>
                <a:srgbClr val="000000"/>
              </a:solidFill>
              <a:round/>
              <a:headEnd/>
              <a:tailEnd/>
            </a:ln>
          </p:spPr>
          <p:txBody>
            <a:bodyPr/>
            <a:lstStyle/>
            <a:p>
              <a:endParaRPr lang="en-US" altLang="en-US"/>
            </a:p>
          </p:txBody>
        </p:sp>
        <p:sp>
          <p:nvSpPr>
            <p:cNvPr id="18155" name="Oval 79"/>
            <p:cNvSpPr>
              <a:spLocks noChangeArrowheads="1"/>
            </p:cNvSpPr>
            <p:nvPr/>
          </p:nvSpPr>
          <p:spPr bwMode="auto">
            <a:xfrm>
              <a:off x="2753" y="2041"/>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156" name="Oval 80"/>
            <p:cNvSpPr>
              <a:spLocks noChangeArrowheads="1"/>
            </p:cNvSpPr>
            <p:nvPr/>
          </p:nvSpPr>
          <p:spPr bwMode="auto">
            <a:xfrm>
              <a:off x="2621" y="2340"/>
              <a:ext cx="67" cy="67"/>
            </a:xfrm>
            <a:prstGeom prst="ellipse">
              <a:avLst/>
            </a:prstGeom>
            <a:solidFill>
              <a:srgbClr val="FFFFFF"/>
            </a:solidFill>
            <a:ln w="7938">
              <a:solidFill>
                <a:srgbClr val="000000"/>
              </a:solidFill>
              <a:round/>
              <a:headEnd/>
              <a:tailEnd/>
            </a:ln>
          </p:spPr>
          <p:txBody>
            <a:bodyPr/>
            <a:lstStyle/>
            <a:p>
              <a:endParaRPr lang="en-US" altLang="en-US"/>
            </a:p>
          </p:txBody>
        </p:sp>
      </p:grpSp>
      <p:grpSp>
        <p:nvGrpSpPr>
          <p:cNvPr id="17419" name="Group 81"/>
          <p:cNvGrpSpPr>
            <a:grpSpLocks/>
          </p:cNvGrpSpPr>
          <p:nvPr/>
        </p:nvGrpSpPr>
        <p:grpSpPr bwMode="auto">
          <a:xfrm>
            <a:off x="4848225" y="3295650"/>
            <a:ext cx="1292225" cy="1322388"/>
            <a:chOff x="2733" y="1942"/>
            <a:chExt cx="651" cy="971"/>
          </a:xfrm>
        </p:grpSpPr>
        <p:sp>
          <p:nvSpPr>
            <p:cNvPr id="18144" name="Freeform 82"/>
            <p:cNvSpPr>
              <a:spLocks/>
            </p:cNvSpPr>
            <p:nvPr/>
          </p:nvSpPr>
          <p:spPr bwMode="auto">
            <a:xfrm>
              <a:off x="2733" y="1942"/>
              <a:ext cx="651" cy="971"/>
            </a:xfrm>
            <a:custGeom>
              <a:avLst/>
              <a:gdLst>
                <a:gd name="T0" fmla="*/ 0 w 1300"/>
                <a:gd name="T1" fmla="*/ 0 h 1943"/>
                <a:gd name="T2" fmla="*/ 1 w 1300"/>
                <a:gd name="T3" fmla="*/ 0 h 1943"/>
                <a:gd name="T4" fmla="*/ 1 w 1300"/>
                <a:gd name="T5" fmla="*/ 0 h 1943"/>
                <a:gd name="T6" fmla="*/ 0 w 1300"/>
                <a:gd name="T7" fmla="*/ 0 h 1943"/>
                <a:gd name="T8" fmla="*/ 0 w 1300"/>
                <a:gd name="T9" fmla="*/ 0 h 1943"/>
                <a:gd name="T10" fmla="*/ 0 60000 65536"/>
                <a:gd name="T11" fmla="*/ 0 60000 65536"/>
                <a:gd name="T12" fmla="*/ 0 60000 65536"/>
                <a:gd name="T13" fmla="*/ 0 60000 65536"/>
                <a:gd name="T14" fmla="*/ 0 60000 65536"/>
                <a:gd name="T15" fmla="*/ 0 w 1300"/>
                <a:gd name="T16" fmla="*/ 0 h 1943"/>
                <a:gd name="T17" fmla="*/ 1300 w 1300"/>
                <a:gd name="T18" fmla="*/ 1943 h 1943"/>
              </a:gdLst>
              <a:ahLst/>
              <a:cxnLst>
                <a:cxn ang="T10">
                  <a:pos x="T0" y="T1"/>
                </a:cxn>
                <a:cxn ang="T11">
                  <a:pos x="T2" y="T3"/>
                </a:cxn>
                <a:cxn ang="T12">
                  <a:pos x="T4" y="T5"/>
                </a:cxn>
                <a:cxn ang="T13">
                  <a:pos x="T6" y="T7"/>
                </a:cxn>
                <a:cxn ang="T14">
                  <a:pos x="T8" y="T9"/>
                </a:cxn>
              </a:cxnLst>
              <a:rect l="T15" t="T16" r="T17" b="T18"/>
              <a:pathLst>
                <a:path w="1300" h="1943">
                  <a:moveTo>
                    <a:pt x="0" y="1943"/>
                  </a:moveTo>
                  <a:lnTo>
                    <a:pt x="1299" y="1138"/>
                  </a:lnTo>
                  <a:lnTo>
                    <a:pt x="1300" y="0"/>
                  </a:lnTo>
                  <a:lnTo>
                    <a:pt x="0" y="804"/>
                  </a:lnTo>
                  <a:lnTo>
                    <a:pt x="0" y="1943"/>
                  </a:lnTo>
                  <a:close/>
                </a:path>
              </a:pathLst>
            </a:custGeom>
            <a:solidFill>
              <a:srgbClr val="FFCC99"/>
            </a:solidFill>
            <a:ln w="1588">
              <a:solidFill>
                <a:srgbClr val="000000"/>
              </a:solidFill>
              <a:prstDash val="solid"/>
              <a:round/>
              <a:headEnd/>
              <a:tailEnd/>
            </a:ln>
          </p:spPr>
          <p:txBody>
            <a:bodyPr/>
            <a:lstStyle/>
            <a:p>
              <a:endParaRPr lang="en-US"/>
            </a:p>
          </p:txBody>
        </p:sp>
        <p:sp>
          <p:nvSpPr>
            <p:cNvPr id="18145" name="Oval 83"/>
            <p:cNvSpPr>
              <a:spLocks noChangeArrowheads="1"/>
            </p:cNvSpPr>
            <p:nvPr/>
          </p:nvSpPr>
          <p:spPr bwMode="auto">
            <a:xfrm>
              <a:off x="3198" y="2175"/>
              <a:ext cx="68" cy="133"/>
            </a:xfrm>
            <a:prstGeom prst="ellipse">
              <a:avLst/>
            </a:prstGeom>
            <a:solidFill>
              <a:srgbClr val="FFFFFF"/>
            </a:solidFill>
            <a:ln w="7938">
              <a:solidFill>
                <a:srgbClr val="000000"/>
              </a:solidFill>
              <a:round/>
              <a:headEnd/>
              <a:tailEnd/>
            </a:ln>
          </p:spPr>
          <p:txBody>
            <a:bodyPr/>
            <a:lstStyle/>
            <a:p>
              <a:endParaRPr lang="en-US" altLang="en-US"/>
            </a:p>
          </p:txBody>
        </p:sp>
        <p:sp>
          <p:nvSpPr>
            <p:cNvPr id="18146" name="Oval 84"/>
            <p:cNvSpPr>
              <a:spLocks noChangeArrowheads="1"/>
            </p:cNvSpPr>
            <p:nvPr/>
          </p:nvSpPr>
          <p:spPr bwMode="auto">
            <a:xfrm>
              <a:off x="2965" y="2473"/>
              <a:ext cx="68" cy="67"/>
            </a:xfrm>
            <a:prstGeom prst="ellipse">
              <a:avLst/>
            </a:prstGeom>
            <a:solidFill>
              <a:srgbClr val="FFFFFF"/>
            </a:solidFill>
            <a:ln w="7938">
              <a:solidFill>
                <a:srgbClr val="000000"/>
              </a:solidFill>
              <a:round/>
              <a:headEnd/>
              <a:tailEnd/>
            </a:ln>
          </p:spPr>
          <p:txBody>
            <a:bodyPr/>
            <a:lstStyle/>
            <a:p>
              <a:endParaRPr lang="en-US" altLang="en-US"/>
            </a:p>
          </p:txBody>
        </p:sp>
        <p:sp>
          <p:nvSpPr>
            <p:cNvPr id="18147" name="Oval 85"/>
            <p:cNvSpPr>
              <a:spLocks noChangeArrowheads="1"/>
            </p:cNvSpPr>
            <p:nvPr/>
          </p:nvSpPr>
          <p:spPr bwMode="auto">
            <a:xfrm>
              <a:off x="2800" y="2738"/>
              <a:ext cx="67" cy="68"/>
            </a:xfrm>
            <a:prstGeom prst="ellipse">
              <a:avLst/>
            </a:prstGeom>
            <a:solidFill>
              <a:srgbClr val="FFFFFF"/>
            </a:solidFill>
            <a:ln w="7938">
              <a:solidFill>
                <a:srgbClr val="000000"/>
              </a:solidFill>
              <a:round/>
              <a:headEnd/>
              <a:tailEnd/>
            </a:ln>
          </p:spPr>
          <p:txBody>
            <a:bodyPr/>
            <a:lstStyle/>
            <a:p>
              <a:endParaRPr lang="en-US" altLang="en-US"/>
            </a:p>
          </p:txBody>
        </p:sp>
        <p:sp>
          <p:nvSpPr>
            <p:cNvPr id="18148" name="Oval 86"/>
            <p:cNvSpPr>
              <a:spLocks noChangeArrowheads="1"/>
            </p:cNvSpPr>
            <p:nvPr/>
          </p:nvSpPr>
          <p:spPr bwMode="auto">
            <a:xfrm>
              <a:off x="2998" y="2307"/>
              <a:ext cx="69" cy="68"/>
            </a:xfrm>
            <a:prstGeom prst="ellipse">
              <a:avLst/>
            </a:prstGeom>
            <a:solidFill>
              <a:srgbClr val="FFFFFF"/>
            </a:solidFill>
            <a:ln w="7938">
              <a:solidFill>
                <a:srgbClr val="000000"/>
              </a:solidFill>
              <a:round/>
              <a:headEnd/>
              <a:tailEnd/>
            </a:ln>
          </p:spPr>
          <p:txBody>
            <a:bodyPr/>
            <a:lstStyle/>
            <a:p>
              <a:endParaRPr lang="en-US" altLang="en-US"/>
            </a:p>
          </p:txBody>
        </p:sp>
        <p:sp>
          <p:nvSpPr>
            <p:cNvPr id="18149" name="Oval 87"/>
            <p:cNvSpPr>
              <a:spLocks noChangeArrowheads="1"/>
            </p:cNvSpPr>
            <p:nvPr/>
          </p:nvSpPr>
          <p:spPr bwMode="auto">
            <a:xfrm>
              <a:off x="3131" y="2539"/>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150" name="Oval 88"/>
            <p:cNvSpPr>
              <a:spLocks noChangeArrowheads="1"/>
            </p:cNvSpPr>
            <p:nvPr/>
          </p:nvSpPr>
          <p:spPr bwMode="auto">
            <a:xfrm>
              <a:off x="2800" y="2539"/>
              <a:ext cx="67" cy="67"/>
            </a:xfrm>
            <a:prstGeom prst="ellipse">
              <a:avLst/>
            </a:prstGeom>
            <a:solidFill>
              <a:srgbClr val="FFFFFF"/>
            </a:solidFill>
            <a:ln w="7938">
              <a:solidFill>
                <a:srgbClr val="000000"/>
              </a:solidFill>
              <a:round/>
              <a:headEnd/>
              <a:tailEnd/>
            </a:ln>
          </p:spPr>
          <p:txBody>
            <a:bodyPr/>
            <a:lstStyle/>
            <a:p>
              <a:endParaRPr lang="en-US" altLang="en-US"/>
            </a:p>
          </p:txBody>
        </p:sp>
      </p:grpSp>
      <p:grpSp>
        <p:nvGrpSpPr>
          <p:cNvPr id="17420" name="Group 89"/>
          <p:cNvGrpSpPr>
            <a:grpSpLocks/>
          </p:cNvGrpSpPr>
          <p:nvPr/>
        </p:nvGrpSpPr>
        <p:grpSpPr bwMode="auto">
          <a:xfrm>
            <a:off x="5638800" y="3429000"/>
            <a:ext cx="1293813" cy="1325563"/>
            <a:chOff x="3131" y="2041"/>
            <a:chExt cx="651" cy="972"/>
          </a:xfrm>
        </p:grpSpPr>
        <p:sp>
          <p:nvSpPr>
            <p:cNvPr id="18137" name="Freeform 90"/>
            <p:cNvSpPr>
              <a:spLocks/>
            </p:cNvSpPr>
            <p:nvPr/>
          </p:nvSpPr>
          <p:spPr bwMode="auto">
            <a:xfrm>
              <a:off x="3131" y="2041"/>
              <a:ext cx="651" cy="972"/>
            </a:xfrm>
            <a:custGeom>
              <a:avLst/>
              <a:gdLst>
                <a:gd name="T0" fmla="*/ 0 w 1300"/>
                <a:gd name="T1" fmla="*/ 1 h 1942"/>
                <a:gd name="T2" fmla="*/ 1 w 1300"/>
                <a:gd name="T3" fmla="*/ 1 h 1942"/>
                <a:gd name="T4" fmla="*/ 1 w 1300"/>
                <a:gd name="T5" fmla="*/ 0 h 1942"/>
                <a:gd name="T6" fmla="*/ 0 w 1300"/>
                <a:gd name="T7" fmla="*/ 1 h 1942"/>
                <a:gd name="T8" fmla="*/ 0 w 1300"/>
                <a:gd name="T9" fmla="*/ 1 h 1942"/>
                <a:gd name="T10" fmla="*/ 0 60000 65536"/>
                <a:gd name="T11" fmla="*/ 0 60000 65536"/>
                <a:gd name="T12" fmla="*/ 0 60000 65536"/>
                <a:gd name="T13" fmla="*/ 0 60000 65536"/>
                <a:gd name="T14" fmla="*/ 0 60000 65536"/>
                <a:gd name="T15" fmla="*/ 0 w 1300"/>
                <a:gd name="T16" fmla="*/ 0 h 1942"/>
                <a:gd name="T17" fmla="*/ 1300 w 1300"/>
                <a:gd name="T18" fmla="*/ 1942 h 1942"/>
              </a:gdLst>
              <a:ahLst/>
              <a:cxnLst>
                <a:cxn ang="T10">
                  <a:pos x="T0" y="T1"/>
                </a:cxn>
                <a:cxn ang="T11">
                  <a:pos x="T2" y="T3"/>
                </a:cxn>
                <a:cxn ang="T12">
                  <a:pos x="T4" y="T5"/>
                </a:cxn>
                <a:cxn ang="T13">
                  <a:pos x="T6" y="T7"/>
                </a:cxn>
                <a:cxn ang="T14">
                  <a:pos x="T8" y="T9"/>
                </a:cxn>
              </a:cxnLst>
              <a:rect l="T15" t="T16" r="T17" b="T18"/>
              <a:pathLst>
                <a:path w="1300" h="1942">
                  <a:moveTo>
                    <a:pt x="0" y="1942"/>
                  </a:moveTo>
                  <a:lnTo>
                    <a:pt x="1299" y="1137"/>
                  </a:lnTo>
                  <a:lnTo>
                    <a:pt x="1300" y="0"/>
                  </a:lnTo>
                  <a:lnTo>
                    <a:pt x="0" y="803"/>
                  </a:lnTo>
                  <a:lnTo>
                    <a:pt x="0" y="1942"/>
                  </a:lnTo>
                  <a:close/>
                </a:path>
              </a:pathLst>
            </a:custGeom>
            <a:solidFill>
              <a:srgbClr val="FF99CC"/>
            </a:solidFill>
            <a:ln w="1588">
              <a:solidFill>
                <a:srgbClr val="000000"/>
              </a:solidFill>
              <a:prstDash val="solid"/>
              <a:round/>
              <a:headEnd/>
              <a:tailEnd/>
            </a:ln>
          </p:spPr>
          <p:txBody>
            <a:bodyPr/>
            <a:lstStyle/>
            <a:p>
              <a:endParaRPr lang="en-US"/>
            </a:p>
          </p:txBody>
        </p:sp>
        <p:sp>
          <p:nvSpPr>
            <p:cNvPr id="18138" name="Oval 91"/>
            <p:cNvSpPr>
              <a:spLocks noChangeArrowheads="1"/>
            </p:cNvSpPr>
            <p:nvPr/>
          </p:nvSpPr>
          <p:spPr bwMode="auto">
            <a:xfrm>
              <a:off x="3629" y="2473"/>
              <a:ext cx="68" cy="133"/>
            </a:xfrm>
            <a:prstGeom prst="ellipse">
              <a:avLst/>
            </a:prstGeom>
            <a:solidFill>
              <a:srgbClr val="FFFFFF"/>
            </a:solidFill>
            <a:ln w="7938">
              <a:solidFill>
                <a:srgbClr val="000000"/>
              </a:solidFill>
              <a:round/>
              <a:headEnd/>
              <a:tailEnd/>
            </a:ln>
          </p:spPr>
          <p:txBody>
            <a:bodyPr/>
            <a:lstStyle/>
            <a:p>
              <a:endParaRPr lang="en-US" altLang="en-US"/>
            </a:p>
          </p:txBody>
        </p:sp>
        <p:sp>
          <p:nvSpPr>
            <p:cNvPr id="18139" name="Oval 92"/>
            <p:cNvSpPr>
              <a:spLocks noChangeArrowheads="1"/>
            </p:cNvSpPr>
            <p:nvPr/>
          </p:nvSpPr>
          <p:spPr bwMode="auto">
            <a:xfrm>
              <a:off x="3330" y="2373"/>
              <a:ext cx="69" cy="67"/>
            </a:xfrm>
            <a:prstGeom prst="ellipse">
              <a:avLst/>
            </a:prstGeom>
            <a:solidFill>
              <a:srgbClr val="FFFFFF"/>
            </a:solidFill>
            <a:ln w="7938">
              <a:solidFill>
                <a:srgbClr val="000000"/>
              </a:solidFill>
              <a:round/>
              <a:headEnd/>
              <a:tailEnd/>
            </a:ln>
          </p:spPr>
          <p:txBody>
            <a:bodyPr/>
            <a:lstStyle/>
            <a:p>
              <a:endParaRPr lang="en-US" altLang="en-US"/>
            </a:p>
          </p:txBody>
        </p:sp>
        <p:sp>
          <p:nvSpPr>
            <p:cNvPr id="18140" name="Oval 93"/>
            <p:cNvSpPr>
              <a:spLocks noChangeArrowheads="1"/>
            </p:cNvSpPr>
            <p:nvPr/>
          </p:nvSpPr>
          <p:spPr bwMode="auto">
            <a:xfrm>
              <a:off x="3297" y="2573"/>
              <a:ext cx="68" cy="67"/>
            </a:xfrm>
            <a:prstGeom prst="ellipse">
              <a:avLst/>
            </a:prstGeom>
            <a:solidFill>
              <a:srgbClr val="FFFFFF"/>
            </a:solidFill>
            <a:ln w="7938">
              <a:solidFill>
                <a:srgbClr val="000000"/>
              </a:solidFill>
              <a:round/>
              <a:headEnd/>
              <a:tailEnd/>
            </a:ln>
          </p:spPr>
          <p:txBody>
            <a:bodyPr/>
            <a:lstStyle/>
            <a:p>
              <a:endParaRPr lang="en-US" altLang="en-US"/>
            </a:p>
          </p:txBody>
        </p:sp>
        <p:sp>
          <p:nvSpPr>
            <p:cNvPr id="18141" name="Oval 94"/>
            <p:cNvSpPr>
              <a:spLocks noChangeArrowheads="1"/>
            </p:cNvSpPr>
            <p:nvPr/>
          </p:nvSpPr>
          <p:spPr bwMode="auto">
            <a:xfrm>
              <a:off x="3583" y="2274"/>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142" name="Oval 95"/>
            <p:cNvSpPr>
              <a:spLocks noChangeArrowheads="1"/>
            </p:cNvSpPr>
            <p:nvPr/>
          </p:nvSpPr>
          <p:spPr bwMode="auto">
            <a:xfrm>
              <a:off x="3264" y="2738"/>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143" name="Oval 96"/>
            <p:cNvSpPr>
              <a:spLocks noChangeArrowheads="1"/>
            </p:cNvSpPr>
            <p:nvPr/>
          </p:nvSpPr>
          <p:spPr bwMode="auto">
            <a:xfrm>
              <a:off x="3450" y="2573"/>
              <a:ext cx="68" cy="67"/>
            </a:xfrm>
            <a:prstGeom prst="ellipse">
              <a:avLst/>
            </a:prstGeom>
            <a:solidFill>
              <a:srgbClr val="FFFFFF"/>
            </a:solidFill>
            <a:ln w="7938">
              <a:solidFill>
                <a:srgbClr val="000000"/>
              </a:solidFill>
              <a:round/>
              <a:headEnd/>
              <a:tailEnd/>
            </a:ln>
          </p:spPr>
          <p:txBody>
            <a:bodyPr/>
            <a:lstStyle/>
            <a:p>
              <a:endParaRPr lang="en-US" altLang="en-US"/>
            </a:p>
          </p:txBody>
        </p:sp>
      </p:grpSp>
      <p:grpSp>
        <p:nvGrpSpPr>
          <p:cNvPr id="17421" name="Group 97"/>
          <p:cNvGrpSpPr>
            <a:grpSpLocks/>
          </p:cNvGrpSpPr>
          <p:nvPr/>
        </p:nvGrpSpPr>
        <p:grpSpPr bwMode="auto">
          <a:xfrm>
            <a:off x="6430963" y="3567113"/>
            <a:ext cx="1293812" cy="1322387"/>
            <a:chOff x="3530" y="2142"/>
            <a:chExt cx="651" cy="970"/>
          </a:xfrm>
        </p:grpSpPr>
        <p:sp>
          <p:nvSpPr>
            <p:cNvPr id="18130" name="Freeform 98"/>
            <p:cNvSpPr>
              <a:spLocks/>
            </p:cNvSpPr>
            <p:nvPr/>
          </p:nvSpPr>
          <p:spPr bwMode="auto">
            <a:xfrm>
              <a:off x="3530" y="2142"/>
              <a:ext cx="651" cy="970"/>
            </a:xfrm>
            <a:custGeom>
              <a:avLst/>
              <a:gdLst>
                <a:gd name="T0" fmla="*/ 0 w 1302"/>
                <a:gd name="T1" fmla="*/ 0 h 1941"/>
                <a:gd name="T2" fmla="*/ 1 w 1302"/>
                <a:gd name="T3" fmla="*/ 0 h 1941"/>
                <a:gd name="T4" fmla="*/ 1 w 1302"/>
                <a:gd name="T5" fmla="*/ 0 h 1941"/>
                <a:gd name="T6" fmla="*/ 0 w 1302"/>
                <a:gd name="T7" fmla="*/ 0 h 1941"/>
                <a:gd name="T8" fmla="*/ 0 w 1302"/>
                <a:gd name="T9" fmla="*/ 0 h 1941"/>
                <a:gd name="T10" fmla="*/ 0 60000 65536"/>
                <a:gd name="T11" fmla="*/ 0 60000 65536"/>
                <a:gd name="T12" fmla="*/ 0 60000 65536"/>
                <a:gd name="T13" fmla="*/ 0 60000 65536"/>
                <a:gd name="T14" fmla="*/ 0 60000 65536"/>
                <a:gd name="T15" fmla="*/ 0 w 1302"/>
                <a:gd name="T16" fmla="*/ 0 h 1941"/>
                <a:gd name="T17" fmla="*/ 1302 w 1302"/>
                <a:gd name="T18" fmla="*/ 1941 h 1941"/>
              </a:gdLst>
              <a:ahLst/>
              <a:cxnLst>
                <a:cxn ang="T10">
                  <a:pos x="T0" y="T1"/>
                </a:cxn>
                <a:cxn ang="T11">
                  <a:pos x="T2" y="T3"/>
                </a:cxn>
                <a:cxn ang="T12">
                  <a:pos x="T4" y="T5"/>
                </a:cxn>
                <a:cxn ang="T13">
                  <a:pos x="T6" y="T7"/>
                </a:cxn>
                <a:cxn ang="T14">
                  <a:pos x="T8" y="T9"/>
                </a:cxn>
              </a:cxnLst>
              <a:rect l="T15" t="T16" r="T17" b="T18"/>
              <a:pathLst>
                <a:path w="1302" h="1941">
                  <a:moveTo>
                    <a:pt x="0" y="1941"/>
                  </a:moveTo>
                  <a:lnTo>
                    <a:pt x="1301" y="1136"/>
                  </a:lnTo>
                  <a:lnTo>
                    <a:pt x="1302" y="0"/>
                  </a:lnTo>
                  <a:lnTo>
                    <a:pt x="0" y="803"/>
                  </a:lnTo>
                  <a:lnTo>
                    <a:pt x="0" y="1941"/>
                  </a:lnTo>
                  <a:close/>
                </a:path>
              </a:pathLst>
            </a:custGeom>
            <a:solidFill>
              <a:srgbClr val="FFFF99"/>
            </a:solidFill>
            <a:ln w="1588">
              <a:solidFill>
                <a:srgbClr val="000000"/>
              </a:solidFill>
              <a:prstDash val="solid"/>
              <a:round/>
              <a:headEnd/>
              <a:tailEnd/>
            </a:ln>
          </p:spPr>
          <p:txBody>
            <a:bodyPr/>
            <a:lstStyle/>
            <a:p>
              <a:endParaRPr lang="en-US"/>
            </a:p>
          </p:txBody>
        </p:sp>
        <p:sp>
          <p:nvSpPr>
            <p:cNvPr id="18131" name="Oval 99"/>
            <p:cNvSpPr>
              <a:spLocks noChangeArrowheads="1"/>
            </p:cNvSpPr>
            <p:nvPr/>
          </p:nvSpPr>
          <p:spPr bwMode="auto">
            <a:xfrm>
              <a:off x="3629" y="2805"/>
              <a:ext cx="68" cy="133"/>
            </a:xfrm>
            <a:prstGeom prst="ellipse">
              <a:avLst/>
            </a:prstGeom>
            <a:solidFill>
              <a:srgbClr val="FFFFFF"/>
            </a:solidFill>
            <a:ln w="7938">
              <a:solidFill>
                <a:srgbClr val="000000"/>
              </a:solidFill>
              <a:round/>
              <a:headEnd/>
              <a:tailEnd/>
            </a:ln>
          </p:spPr>
          <p:txBody>
            <a:bodyPr/>
            <a:lstStyle/>
            <a:p>
              <a:endParaRPr lang="en-US" altLang="en-US"/>
            </a:p>
          </p:txBody>
        </p:sp>
        <p:sp>
          <p:nvSpPr>
            <p:cNvPr id="18132" name="Oval 100"/>
            <p:cNvSpPr>
              <a:spLocks noChangeArrowheads="1"/>
            </p:cNvSpPr>
            <p:nvPr/>
          </p:nvSpPr>
          <p:spPr bwMode="auto">
            <a:xfrm>
              <a:off x="3795" y="2506"/>
              <a:ext cx="68" cy="67"/>
            </a:xfrm>
            <a:prstGeom prst="ellipse">
              <a:avLst/>
            </a:prstGeom>
            <a:solidFill>
              <a:srgbClr val="FFFFFF"/>
            </a:solidFill>
            <a:ln w="7938">
              <a:solidFill>
                <a:srgbClr val="000000"/>
              </a:solidFill>
              <a:round/>
              <a:headEnd/>
              <a:tailEnd/>
            </a:ln>
          </p:spPr>
          <p:txBody>
            <a:bodyPr/>
            <a:lstStyle/>
            <a:p>
              <a:endParaRPr lang="en-US" altLang="en-US"/>
            </a:p>
          </p:txBody>
        </p:sp>
        <p:sp>
          <p:nvSpPr>
            <p:cNvPr id="18133" name="Oval 101"/>
            <p:cNvSpPr>
              <a:spLocks noChangeArrowheads="1"/>
            </p:cNvSpPr>
            <p:nvPr/>
          </p:nvSpPr>
          <p:spPr bwMode="auto">
            <a:xfrm>
              <a:off x="3629" y="2606"/>
              <a:ext cx="68" cy="67"/>
            </a:xfrm>
            <a:prstGeom prst="ellipse">
              <a:avLst/>
            </a:prstGeom>
            <a:solidFill>
              <a:srgbClr val="FFFFFF"/>
            </a:solidFill>
            <a:ln w="7938">
              <a:solidFill>
                <a:srgbClr val="000000"/>
              </a:solidFill>
              <a:round/>
              <a:headEnd/>
              <a:tailEnd/>
            </a:ln>
          </p:spPr>
          <p:txBody>
            <a:bodyPr/>
            <a:lstStyle/>
            <a:p>
              <a:endParaRPr lang="en-US" altLang="en-US"/>
            </a:p>
          </p:txBody>
        </p:sp>
        <p:sp>
          <p:nvSpPr>
            <p:cNvPr id="18134" name="Oval 102"/>
            <p:cNvSpPr>
              <a:spLocks noChangeArrowheads="1"/>
            </p:cNvSpPr>
            <p:nvPr/>
          </p:nvSpPr>
          <p:spPr bwMode="auto">
            <a:xfrm>
              <a:off x="3961" y="2606"/>
              <a:ext cx="68" cy="67"/>
            </a:xfrm>
            <a:prstGeom prst="ellipse">
              <a:avLst/>
            </a:prstGeom>
            <a:solidFill>
              <a:srgbClr val="FFFFFF"/>
            </a:solidFill>
            <a:ln w="7938">
              <a:solidFill>
                <a:srgbClr val="000000"/>
              </a:solidFill>
              <a:round/>
              <a:headEnd/>
              <a:tailEnd/>
            </a:ln>
          </p:spPr>
          <p:txBody>
            <a:bodyPr/>
            <a:lstStyle/>
            <a:p>
              <a:endParaRPr lang="en-US" altLang="en-US"/>
            </a:p>
          </p:txBody>
        </p:sp>
        <p:sp>
          <p:nvSpPr>
            <p:cNvPr id="18135" name="Oval 103"/>
            <p:cNvSpPr>
              <a:spLocks noChangeArrowheads="1"/>
            </p:cNvSpPr>
            <p:nvPr/>
          </p:nvSpPr>
          <p:spPr bwMode="auto">
            <a:xfrm>
              <a:off x="3961" y="2373"/>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136" name="Oval 104"/>
            <p:cNvSpPr>
              <a:spLocks noChangeArrowheads="1"/>
            </p:cNvSpPr>
            <p:nvPr/>
          </p:nvSpPr>
          <p:spPr bwMode="auto">
            <a:xfrm>
              <a:off x="3861" y="2738"/>
              <a:ext cx="68" cy="68"/>
            </a:xfrm>
            <a:prstGeom prst="ellipse">
              <a:avLst/>
            </a:prstGeom>
            <a:solidFill>
              <a:srgbClr val="FFFFFF"/>
            </a:solidFill>
            <a:ln w="7938">
              <a:solidFill>
                <a:srgbClr val="000000"/>
              </a:solidFill>
              <a:round/>
              <a:headEnd/>
              <a:tailEnd/>
            </a:ln>
          </p:spPr>
          <p:txBody>
            <a:bodyPr/>
            <a:lstStyle/>
            <a:p>
              <a:endParaRPr lang="en-US" altLang="en-US"/>
            </a:p>
          </p:txBody>
        </p:sp>
      </p:grpSp>
      <p:sp>
        <p:nvSpPr>
          <p:cNvPr id="17422" name="Rectangle 105"/>
          <p:cNvSpPr>
            <a:spLocks noChangeArrowheads="1"/>
          </p:cNvSpPr>
          <p:nvPr/>
        </p:nvSpPr>
        <p:spPr bwMode="auto">
          <a:xfrm>
            <a:off x="1684338" y="2297113"/>
            <a:ext cx="820737" cy="274637"/>
          </a:xfrm>
          <a:prstGeom prst="rect">
            <a:avLst/>
          </a:prstGeom>
          <a:noFill/>
          <a:ln w="9525">
            <a:noFill/>
            <a:miter lim="800000"/>
            <a:headEnd/>
            <a:tailEnd/>
          </a:ln>
        </p:spPr>
        <p:txBody>
          <a:bodyPr/>
          <a:lstStyle/>
          <a:p>
            <a:endParaRPr lang="en-US" altLang="en-US"/>
          </a:p>
        </p:txBody>
      </p:sp>
      <p:sp>
        <p:nvSpPr>
          <p:cNvPr id="17423" name="Rectangle 106"/>
          <p:cNvSpPr>
            <a:spLocks noChangeArrowheads="1"/>
          </p:cNvSpPr>
          <p:nvPr/>
        </p:nvSpPr>
        <p:spPr bwMode="auto">
          <a:xfrm>
            <a:off x="1765300" y="2328863"/>
            <a:ext cx="657225" cy="111125"/>
          </a:xfrm>
          <a:prstGeom prst="rect">
            <a:avLst/>
          </a:prstGeom>
          <a:noFill/>
          <a:ln w="9525">
            <a:noFill/>
            <a:miter lim="800000"/>
            <a:headEnd/>
            <a:tailEnd/>
          </a:ln>
        </p:spPr>
        <p:txBody>
          <a:bodyPr/>
          <a:lstStyle/>
          <a:p>
            <a:endParaRPr lang="en-US" altLang="en-US"/>
          </a:p>
        </p:txBody>
      </p:sp>
      <p:sp>
        <p:nvSpPr>
          <p:cNvPr id="17424" name="Rectangle 107"/>
          <p:cNvSpPr>
            <a:spLocks noChangeArrowheads="1"/>
          </p:cNvSpPr>
          <p:nvPr/>
        </p:nvSpPr>
        <p:spPr bwMode="auto">
          <a:xfrm>
            <a:off x="1709738" y="2335213"/>
            <a:ext cx="515937" cy="122237"/>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Structural </a:t>
            </a:r>
            <a:endParaRPr lang="en-US" altLang="en-US">
              <a:cs typeface="Times New Roman" pitchFamily="18" charset="0"/>
            </a:endParaRPr>
          </a:p>
        </p:txBody>
      </p:sp>
      <p:sp>
        <p:nvSpPr>
          <p:cNvPr id="17425" name="Rectangle 108"/>
          <p:cNvSpPr>
            <a:spLocks noChangeArrowheads="1"/>
          </p:cNvSpPr>
          <p:nvPr/>
        </p:nvSpPr>
        <p:spPr bwMode="auto">
          <a:xfrm>
            <a:off x="1765300" y="2438400"/>
            <a:ext cx="517525" cy="109538"/>
          </a:xfrm>
          <a:prstGeom prst="rect">
            <a:avLst/>
          </a:prstGeom>
          <a:noFill/>
          <a:ln w="9525">
            <a:noFill/>
            <a:miter lim="800000"/>
            <a:headEnd/>
            <a:tailEnd/>
          </a:ln>
        </p:spPr>
        <p:txBody>
          <a:bodyPr/>
          <a:lstStyle/>
          <a:p>
            <a:endParaRPr lang="en-US" altLang="en-US"/>
          </a:p>
        </p:txBody>
      </p:sp>
      <p:sp>
        <p:nvSpPr>
          <p:cNvPr id="17426" name="Rectangle 109"/>
          <p:cNvSpPr>
            <a:spLocks noChangeArrowheads="1"/>
          </p:cNvSpPr>
          <p:nvPr/>
        </p:nvSpPr>
        <p:spPr bwMode="auto">
          <a:xfrm>
            <a:off x="1725613" y="2444750"/>
            <a:ext cx="406400"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Integrity</a:t>
            </a:r>
            <a:endParaRPr lang="en-US" altLang="en-US">
              <a:cs typeface="Times New Roman" pitchFamily="18" charset="0"/>
            </a:endParaRPr>
          </a:p>
        </p:txBody>
      </p:sp>
      <p:sp>
        <p:nvSpPr>
          <p:cNvPr id="17427" name="Rectangle 110"/>
          <p:cNvSpPr>
            <a:spLocks noChangeArrowheads="1"/>
          </p:cNvSpPr>
          <p:nvPr/>
        </p:nvSpPr>
        <p:spPr bwMode="auto">
          <a:xfrm>
            <a:off x="2409825" y="2387600"/>
            <a:ext cx="968375" cy="274638"/>
          </a:xfrm>
          <a:prstGeom prst="rect">
            <a:avLst/>
          </a:prstGeom>
          <a:noFill/>
          <a:ln w="9525">
            <a:noFill/>
            <a:miter lim="800000"/>
            <a:headEnd/>
            <a:tailEnd/>
          </a:ln>
        </p:spPr>
        <p:txBody>
          <a:bodyPr/>
          <a:lstStyle/>
          <a:p>
            <a:endParaRPr lang="en-US" altLang="en-US"/>
          </a:p>
        </p:txBody>
      </p:sp>
      <p:sp>
        <p:nvSpPr>
          <p:cNvPr id="17428" name="Rectangle 111"/>
          <p:cNvSpPr>
            <a:spLocks noChangeArrowheads="1"/>
          </p:cNvSpPr>
          <p:nvPr/>
        </p:nvSpPr>
        <p:spPr bwMode="auto">
          <a:xfrm>
            <a:off x="2489200" y="2419350"/>
            <a:ext cx="550863" cy="109538"/>
          </a:xfrm>
          <a:prstGeom prst="rect">
            <a:avLst/>
          </a:prstGeom>
          <a:noFill/>
          <a:ln w="9525">
            <a:noFill/>
            <a:miter lim="800000"/>
            <a:headEnd/>
            <a:tailEnd/>
          </a:ln>
        </p:spPr>
        <p:txBody>
          <a:bodyPr/>
          <a:lstStyle/>
          <a:p>
            <a:endParaRPr lang="en-US" altLang="en-US"/>
          </a:p>
        </p:txBody>
      </p:sp>
      <p:sp>
        <p:nvSpPr>
          <p:cNvPr id="17429" name="Rectangle 112"/>
          <p:cNvSpPr>
            <a:spLocks noChangeArrowheads="1"/>
          </p:cNvSpPr>
          <p:nvPr/>
        </p:nvSpPr>
        <p:spPr bwMode="auto">
          <a:xfrm>
            <a:off x="2439988" y="2428875"/>
            <a:ext cx="430212"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Process </a:t>
            </a:r>
            <a:endParaRPr lang="en-US" altLang="en-US">
              <a:cs typeface="Times New Roman" pitchFamily="18" charset="0"/>
            </a:endParaRPr>
          </a:p>
        </p:txBody>
      </p:sp>
      <p:sp>
        <p:nvSpPr>
          <p:cNvPr id="17430" name="Rectangle 113"/>
          <p:cNvSpPr>
            <a:spLocks noChangeArrowheads="1"/>
          </p:cNvSpPr>
          <p:nvPr/>
        </p:nvSpPr>
        <p:spPr bwMode="auto">
          <a:xfrm>
            <a:off x="2489200" y="2528888"/>
            <a:ext cx="808038" cy="109537"/>
          </a:xfrm>
          <a:prstGeom prst="rect">
            <a:avLst/>
          </a:prstGeom>
          <a:noFill/>
          <a:ln w="9525">
            <a:noFill/>
            <a:miter lim="800000"/>
            <a:headEnd/>
            <a:tailEnd/>
          </a:ln>
        </p:spPr>
        <p:txBody>
          <a:bodyPr/>
          <a:lstStyle/>
          <a:p>
            <a:endParaRPr lang="en-US" altLang="en-US"/>
          </a:p>
        </p:txBody>
      </p:sp>
      <p:sp>
        <p:nvSpPr>
          <p:cNvPr id="17431" name="Rectangle 114"/>
          <p:cNvSpPr>
            <a:spLocks noChangeArrowheads="1"/>
          </p:cNvSpPr>
          <p:nvPr/>
        </p:nvSpPr>
        <p:spPr bwMode="auto">
          <a:xfrm>
            <a:off x="2436813" y="2533650"/>
            <a:ext cx="627062"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Containment</a:t>
            </a:r>
            <a:endParaRPr lang="en-US" altLang="en-US">
              <a:cs typeface="Times New Roman" pitchFamily="18" charset="0"/>
            </a:endParaRPr>
          </a:p>
        </p:txBody>
      </p:sp>
      <p:sp>
        <p:nvSpPr>
          <p:cNvPr id="17432" name="Rectangle 115"/>
          <p:cNvSpPr>
            <a:spLocks noChangeArrowheads="1"/>
          </p:cNvSpPr>
          <p:nvPr/>
        </p:nvSpPr>
        <p:spPr bwMode="auto">
          <a:xfrm>
            <a:off x="3333750" y="2570163"/>
            <a:ext cx="725488" cy="274637"/>
          </a:xfrm>
          <a:prstGeom prst="rect">
            <a:avLst/>
          </a:prstGeom>
          <a:noFill/>
          <a:ln w="9525">
            <a:noFill/>
            <a:miter lim="800000"/>
            <a:headEnd/>
            <a:tailEnd/>
          </a:ln>
        </p:spPr>
        <p:txBody>
          <a:bodyPr/>
          <a:lstStyle/>
          <a:p>
            <a:endParaRPr lang="en-US" altLang="en-US"/>
          </a:p>
        </p:txBody>
      </p:sp>
      <p:sp>
        <p:nvSpPr>
          <p:cNvPr id="17433" name="Rectangle 116"/>
          <p:cNvSpPr>
            <a:spLocks noChangeArrowheads="1"/>
          </p:cNvSpPr>
          <p:nvPr/>
        </p:nvSpPr>
        <p:spPr bwMode="auto">
          <a:xfrm>
            <a:off x="3411538" y="2600325"/>
            <a:ext cx="512762" cy="112713"/>
          </a:xfrm>
          <a:prstGeom prst="rect">
            <a:avLst/>
          </a:prstGeom>
          <a:noFill/>
          <a:ln w="9525">
            <a:noFill/>
            <a:miter lim="800000"/>
            <a:headEnd/>
            <a:tailEnd/>
          </a:ln>
        </p:spPr>
        <p:txBody>
          <a:bodyPr/>
          <a:lstStyle/>
          <a:p>
            <a:endParaRPr lang="en-US" altLang="en-US"/>
          </a:p>
        </p:txBody>
      </p:sp>
      <p:sp>
        <p:nvSpPr>
          <p:cNvPr id="17434" name="Rectangle 117"/>
          <p:cNvSpPr>
            <a:spLocks noChangeArrowheads="1"/>
          </p:cNvSpPr>
          <p:nvPr/>
        </p:nvSpPr>
        <p:spPr bwMode="auto">
          <a:xfrm>
            <a:off x="3384550" y="2605088"/>
            <a:ext cx="398463"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Ignition </a:t>
            </a:r>
            <a:endParaRPr lang="en-US" altLang="en-US">
              <a:cs typeface="Times New Roman" pitchFamily="18" charset="0"/>
            </a:endParaRPr>
          </a:p>
        </p:txBody>
      </p:sp>
      <p:sp>
        <p:nvSpPr>
          <p:cNvPr id="17435" name="Rectangle 118"/>
          <p:cNvSpPr>
            <a:spLocks noChangeArrowheads="1"/>
          </p:cNvSpPr>
          <p:nvPr/>
        </p:nvSpPr>
        <p:spPr bwMode="auto">
          <a:xfrm>
            <a:off x="3411538" y="2711450"/>
            <a:ext cx="468312" cy="109538"/>
          </a:xfrm>
          <a:prstGeom prst="rect">
            <a:avLst/>
          </a:prstGeom>
          <a:noFill/>
          <a:ln w="9525">
            <a:noFill/>
            <a:miter lim="800000"/>
            <a:headEnd/>
            <a:tailEnd/>
          </a:ln>
        </p:spPr>
        <p:txBody>
          <a:bodyPr/>
          <a:lstStyle/>
          <a:p>
            <a:endParaRPr lang="en-US" altLang="en-US"/>
          </a:p>
        </p:txBody>
      </p:sp>
      <p:sp>
        <p:nvSpPr>
          <p:cNvPr id="17436" name="Rectangle 119"/>
          <p:cNvSpPr>
            <a:spLocks noChangeArrowheads="1"/>
          </p:cNvSpPr>
          <p:nvPr/>
        </p:nvSpPr>
        <p:spPr bwMode="auto">
          <a:xfrm>
            <a:off x="3382963" y="2714625"/>
            <a:ext cx="363537"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Control</a:t>
            </a:r>
            <a:endParaRPr lang="en-US" altLang="en-US">
              <a:cs typeface="Times New Roman" pitchFamily="18" charset="0"/>
            </a:endParaRPr>
          </a:p>
        </p:txBody>
      </p:sp>
      <p:sp>
        <p:nvSpPr>
          <p:cNvPr id="17437" name="Rectangle 120"/>
          <p:cNvSpPr>
            <a:spLocks noChangeArrowheads="1"/>
          </p:cNvSpPr>
          <p:nvPr/>
        </p:nvSpPr>
        <p:spPr bwMode="auto">
          <a:xfrm>
            <a:off x="4124325" y="2705100"/>
            <a:ext cx="798513" cy="273050"/>
          </a:xfrm>
          <a:prstGeom prst="rect">
            <a:avLst/>
          </a:prstGeom>
          <a:noFill/>
          <a:ln w="9525">
            <a:noFill/>
            <a:miter lim="800000"/>
            <a:headEnd/>
            <a:tailEnd/>
          </a:ln>
        </p:spPr>
        <p:txBody>
          <a:bodyPr/>
          <a:lstStyle/>
          <a:p>
            <a:endParaRPr lang="en-US" altLang="en-US"/>
          </a:p>
        </p:txBody>
      </p:sp>
      <p:sp>
        <p:nvSpPr>
          <p:cNvPr id="17438" name="Rectangle 121"/>
          <p:cNvSpPr>
            <a:spLocks noChangeArrowheads="1"/>
          </p:cNvSpPr>
          <p:nvPr/>
        </p:nvSpPr>
        <p:spPr bwMode="auto">
          <a:xfrm>
            <a:off x="4203700" y="2738438"/>
            <a:ext cx="636588" cy="106362"/>
          </a:xfrm>
          <a:prstGeom prst="rect">
            <a:avLst/>
          </a:prstGeom>
          <a:noFill/>
          <a:ln w="9525">
            <a:noFill/>
            <a:miter lim="800000"/>
            <a:headEnd/>
            <a:tailEnd/>
          </a:ln>
        </p:spPr>
        <p:txBody>
          <a:bodyPr/>
          <a:lstStyle/>
          <a:p>
            <a:endParaRPr lang="en-US" altLang="en-US"/>
          </a:p>
        </p:txBody>
      </p:sp>
      <p:sp>
        <p:nvSpPr>
          <p:cNvPr id="17439" name="Rectangle 122"/>
          <p:cNvSpPr>
            <a:spLocks noChangeArrowheads="1"/>
          </p:cNvSpPr>
          <p:nvPr/>
        </p:nvSpPr>
        <p:spPr bwMode="auto">
          <a:xfrm>
            <a:off x="4165600" y="2741613"/>
            <a:ext cx="496888" cy="122237"/>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Detection </a:t>
            </a:r>
            <a:endParaRPr lang="en-US" altLang="en-US">
              <a:cs typeface="Times New Roman" pitchFamily="18" charset="0"/>
            </a:endParaRPr>
          </a:p>
        </p:txBody>
      </p:sp>
      <p:sp>
        <p:nvSpPr>
          <p:cNvPr id="17440" name="Rectangle 123"/>
          <p:cNvSpPr>
            <a:spLocks noChangeArrowheads="1"/>
          </p:cNvSpPr>
          <p:nvPr/>
        </p:nvSpPr>
        <p:spPr bwMode="auto">
          <a:xfrm>
            <a:off x="4203700" y="2844800"/>
            <a:ext cx="541338" cy="111125"/>
          </a:xfrm>
          <a:prstGeom prst="rect">
            <a:avLst/>
          </a:prstGeom>
          <a:noFill/>
          <a:ln w="9525">
            <a:noFill/>
            <a:miter lim="800000"/>
            <a:headEnd/>
            <a:tailEnd/>
          </a:ln>
        </p:spPr>
        <p:txBody>
          <a:bodyPr/>
          <a:lstStyle/>
          <a:p>
            <a:endParaRPr lang="en-US" altLang="en-US"/>
          </a:p>
        </p:txBody>
      </p:sp>
      <p:sp>
        <p:nvSpPr>
          <p:cNvPr id="17441" name="Rectangle 124"/>
          <p:cNvSpPr>
            <a:spLocks noChangeArrowheads="1"/>
          </p:cNvSpPr>
          <p:nvPr/>
        </p:nvSpPr>
        <p:spPr bwMode="auto">
          <a:xfrm>
            <a:off x="4164013" y="2849563"/>
            <a:ext cx="423862"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Systems</a:t>
            </a:r>
            <a:endParaRPr lang="en-US" altLang="en-US">
              <a:cs typeface="Times New Roman" pitchFamily="18" charset="0"/>
            </a:endParaRPr>
          </a:p>
        </p:txBody>
      </p:sp>
      <p:sp>
        <p:nvSpPr>
          <p:cNvPr id="17442" name="Rectangle 125"/>
          <p:cNvSpPr>
            <a:spLocks noChangeArrowheads="1"/>
          </p:cNvSpPr>
          <p:nvPr/>
        </p:nvSpPr>
        <p:spPr bwMode="auto">
          <a:xfrm>
            <a:off x="4981575" y="2841625"/>
            <a:ext cx="854075" cy="273050"/>
          </a:xfrm>
          <a:prstGeom prst="rect">
            <a:avLst/>
          </a:prstGeom>
          <a:noFill/>
          <a:ln w="9525">
            <a:noFill/>
            <a:miter lim="800000"/>
            <a:headEnd/>
            <a:tailEnd/>
          </a:ln>
        </p:spPr>
        <p:txBody>
          <a:bodyPr/>
          <a:lstStyle/>
          <a:p>
            <a:endParaRPr lang="en-US" altLang="en-US"/>
          </a:p>
        </p:txBody>
      </p:sp>
      <p:sp>
        <p:nvSpPr>
          <p:cNvPr id="17443" name="Rectangle 126"/>
          <p:cNvSpPr>
            <a:spLocks noChangeArrowheads="1"/>
          </p:cNvSpPr>
          <p:nvPr/>
        </p:nvSpPr>
        <p:spPr bwMode="auto">
          <a:xfrm>
            <a:off x="5060950" y="2871788"/>
            <a:ext cx="687388" cy="109537"/>
          </a:xfrm>
          <a:prstGeom prst="rect">
            <a:avLst/>
          </a:prstGeom>
          <a:noFill/>
          <a:ln w="9525">
            <a:noFill/>
            <a:miter lim="800000"/>
            <a:headEnd/>
            <a:tailEnd/>
          </a:ln>
        </p:spPr>
        <p:txBody>
          <a:bodyPr/>
          <a:lstStyle/>
          <a:p>
            <a:endParaRPr lang="en-US" altLang="en-US"/>
          </a:p>
        </p:txBody>
      </p:sp>
      <p:sp>
        <p:nvSpPr>
          <p:cNvPr id="17444" name="Rectangle 127"/>
          <p:cNvSpPr>
            <a:spLocks noChangeArrowheads="1"/>
          </p:cNvSpPr>
          <p:nvPr/>
        </p:nvSpPr>
        <p:spPr bwMode="auto">
          <a:xfrm>
            <a:off x="5006975" y="2879725"/>
            <a:ext cx="538163"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Protection </a:t>
            </a:r>
            <a:endParaRPr lang="en-US" altLang="en-US">
              <a:cs typeface="Times New Roman" pitchFamily="18" charset="0"/>
            </a:endParaRPr>
          </a:p>
        </p:txBody>
      </p:sp>
      <p:sp>
        <p:nvSpPr>
          <p:cNvPr id="17445" name="Rectangle 128"/>
          <p:cNvSpPr>
            <a:spLocks noChangeArrowheads="1"/>
          </p:cNvSpPr>
          <p:nvPr/>
        </p:nvSpPr>
        <p:spPr bwMode="auto">
          <a:xfrm>
            <a:off x="5060950" y="2981325"/>
            <a:ext cx="542925" cy="107950"/>
          </a:xfrm>
          <a:prstGeom prst="rect">
            <a:avLst/>
          </a:prstGeom>
          <a:noFill/>
          <a:ln w="9525">
            <a:noFill/>
            <a:miter lim="800000"/>
            <a:headEnd/>
            <a:tailEnd/>
          </a:ln>
        </p:spPr>
        <p:txBody>
          <a:bodyPr/>
          <a:lstStyle/>
          <a:p>
            <a:endParaRPr lang="en-US" altLang="en-US"/>
          </a:p>
        </p:txBody>
      </p:sp>
      <p:sp>
        <p:nvSpPr>
          <p:cNvPr id="17446" name="Rectangle 129"/>
          <p:cNvSpPr>
            <a:spLocks noChangeArrowheads="1"/>
          </p:cNvSpPr>
          <p:nvPr/>
        </p:nvSpPr>
        <p:spPr bwMode="auto">
          <a:xfrm>
            <a:off x="5011738" y="2984500"/>
            <a:ext cx="423862"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Systems</a:t>
            </a:r>
            <a:endParaRPr lang="en-US" altLang="en-US">
              <a:cs typeface="Times New Roman" pitchFamily="18" charset="0"/>
            </a:endParaRPr>
          </a:p>
        </p:txBody>
      </p:sp>
      <p:sp>
        <p:nvSpPr>
          <p:cNvPr id="17447" name="Rectangle 130"/>
          <p:cNvSpPr>
            <a:spLocks noChangeArrowheads="1"/>
          </p:cNvSpPr>
          <p:nvPr/>
        </p:nvSpPr>
        <p:spPr bwMode="auto">
          <a:xfrm>
            <a:off x="5902325" y="3022600"/>
            <a:ext cx="803275" cy="273050"/>
          </a:xfrm>
          <a:prstGeom prst="rect">
            <a:avLst/>
          </a:prstGeom>
          <a:noFill/>
          <a:ln w="9525">
            <a:noFill/>
            <a:miter lim="800000"/>
            <a:headEnd/>
            <a:tailEnd/>
          </a:ln>
        </p:spPr>
        <p:txBody>
          <a:bodyPr/>
          <a:lstStyle/>
          <a:p>
            <a:endParaRPr lang="en-US" altLang="en-US"/>
          </a:p>
        </p:txBody>
      </p:sp>
      <p:sp>
        <p:nvSpPr>
          <p:cNvPr id="17448" name="Rectangle 131"/>
          <p:cNvSpPr>
            <a:spLocks noChangeArrowheads="1"/>
          </p:cNvSpPr>
          <p:nvPr/>
        </p:nvSpPr>
        <p:spPr bwMode="auto">
          <a:xfrm>
            <a:off x="5986463" y="3052763"/>
            <a:ext cx="636587" cy="109537"/>
          </a:xfrm>
          <a:prstGeom prst="rect">
            <a:avLst/>
          </a:prstGeom>
          <a:noFill/>
          <a:ln w="9525">
            <a:noFill/>
            <a:miter lim="800000"/>
            <a:headEnd/>
            <a:tailEnd/>
          </a:ln>
        </p:spPr>
        <p:txBody>
          <a:bodyPr/>
          <a:lstStyle/>
          <a:p>
            <a:endParaRPr lang="en-US" altLang="en-US"/>
          </a:p>
        </p:txBody>
      </p:sp>
      <p:sp>
        <p:nvSpPr>
          <p:cNvPr id="17449" name="Rectangle 132"/>
          <p:cNvSpPr>
            <a:spLocks noChangeArrowheads="1"/>
          </p:cNvSpPr>
          <p:nvPr/>
        </p:nvSpPr>
        <p:spPr bwMode="auto">
          <a:xfrm>
            <a:off x="5943600" y="3055938"/>
            <a:ext cx="495300"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Shutdown</a:t>
            </a:r>
            <a:endParaRPr lang="en-US" altLang="en-US">
              <a:cs typeface="Times New Roman" pitchFamily="18" charset="0"/>
            </a:endParaRPr>
          </a:p>
        </p:txBody>
      </p:sp>
      <p:sp>
        <p:nvSpPr>
          <p:cNvPr id="17450" name="Rectangle 133"/>
          <p:cNvSpPr>
            <a:spLocks noChangeArrowheads="1"/>
          </p:cNvSpPr>
          <p:nvPr/>
        </p:nvSpPr>
        <p:spPr bwMode="auto">
          <a:xfrm>
            <a:off x="5986463" y="3160713"/>
            <a:ext cx="541337" cy="109537"/>
          </a:xfrm>
          <a:prstGeom prst="rect">
            <a:avLst/>
          </a:prstGeom>
          <a:noFill/>
          <a:ln w="9525">
            <a:noFill/>
            <a:miter lim="800000"/>
            <a:headEnd/>
            <a:tailEnd/>
          </a:ln>
        </p:spPr>
        <p:txBody>
          <a:bodyPr/>
          <a:lstStyle/>
          <a:p>
            <a:endParaRPr lang="en-US" altLang="en-US"/>
          </a:p>
        </p:txBody>
      </p:sp>
      <p:sp>
        <p:nvSpPr>
          <p:cNvPr id="17451" name="Rectangle 134"/>
          <p:cNvSpPr>
            <a:spLocks noChangeArrowheads="1"/>
          </p:cNvSpPr>
          <p:nvPr/>
        </p:nvSpPr>
        <p:spPr bwMode="auto">
          <a:xfrm>
            <a:off x="5935663" y="3167063"/>
            <a:ext cx="425450"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Systems</a:t>
            </a:r>
            <a:endParaRPr lang="en-US" altLang="en-US">
              <a:cs typeface="Times New Roman" pitchFamily="18" charset="0"/>
            </a:endParaRPr>
          </a:p>
        </p:txBody>
      </p:sp>
      <p:sp>
        <p:nvSpPr>
          <p:cNvPr id="17452" name="Rectangle 135"/>
          <p:cNvSpPr>
            <a:spLocks noChangeArrowheads="1"/>
          </p:cNvSpPr>
          <p:nvPr/>
        </p:nvSpPr>
        <p:spPr bwMode="auto">
          <a:xfrm>
            <a:off x="6564313" y="3159125"/>
            <a:ext cx="990600" cy="273050"/>
          </a:xfrm>
          <a:prstGeom prst="rect">
            <a:avLst/>
          </a:prstGeom>
          <a:noFill/>
          <a:ln w="9525">
            <a:noFill/>
            <a:miter lim="800000"/>
            <a:headEnd/>
            <a:tailEnd/>
          </a:ln>
        </p:spPr>
        <p:txBody>
          <a:bodyPr/>
          <a:lstStyle/>
          <a:p>
            <a:endParaRPr lang="en-US" altLang="en-US"/>
          </a:p>
        </p:txBody>
      </p:sp>
      <p:sp>
        <p:nvSpPr>
          <p:cNvPr id="17453" name="Rectangle 136"/>
          <p:cNvSpPr>
            <a:spLocks noChangeArrowheads="1"/>
          </p:cNvSpPr>
          <p:nvPr/>
        </p:nvSpPr>
        <p:spPr bwMode="auto">
          <a:xfrm>
            <a:off x="6642100" y="3192463"/>
            <a:ext cx="749300" cy="109537"/>
          </a:xfrm>
          <a:prstGeom prst="rect">
            <a:avLst/>
          </a:prstGeom>
          <a:noFill/>
          <a:ln w="9525">
            <a:noFill/>
            <a:miter lim="800000"/>
            <a:headEnd/>
            <a:tailEnd/>
          </a:ln>
        </p:spPr>
        <p:txBody>
          <a:bodyPr/>
          <a:lstStyle/>
          <a:p>
            <a:endParaRPr lang="en-US" altLang="en-US"/>
          </a:p>
        </p:txBody>
      </p:sp>
      <p:sp>
        <p:nvSpPr>
          <p:cNvPr id="17454" name="Rectangle 137"/>
          <p:cNvSpPr>
            <a:spLocks noChangeArrowheads="1"/>
          </p:cNvSpPr>
          <p:nvPr/>
        </p:nvSpPr>
        <p:spPr bwMode="auto">
          <a:xfrm>
            <a:off x="6586538" y="3187700"/>
            <a:ext cx="585787"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Emergency </a:t>
            </a:r>
            <a:endParaRPr lang="en-US" altLang="en-US">
              <a:cs typeface="Times New Roman" pitchFamily="18" charset="0"/>
            </a:endParaRPr>
          </a:p>
        </p:txBody>
      </p:sp>
      <p:sp>
        <p:nvSpPr>
          <p:cNvPr id="17455" name="Rectangle 138"/>
          <p:cNvSpPr>
            <a:spLocks noChangeArrowheads="1"/>
          </p:cNvSpPr>
          <p:nvPr/>
        </p:nvSpPr>
        <p:spPr bwMode="auto">
          <a:xfrm>
            <a:off x="6642100" y="3298825"/>
            <a:ext cx="635000" cy="111125"/>
          </a:xfrm>
          <a:prstGeom prst="rect">
            <a:avLst/>
          </a:prstGeom>
          <a:noFill/>
          <a:ln w="9525">
            <a:noFill/>
            <a:miter lim="800000"/>
            <a:headEnd/>
            <a:tailEnd/>
          </a:ln>
        </p:spPr>
        <p:txBody>
          <a:bodyPr/>
          <a:lstStyle/>
          <a:p>
            <a:endParaRPr lang="en-US" altLang="en-US"/>
          </a:p>
        </p:txBody>
      </p:sp>
      <p:sp>
        <p:nvSpPr>
          <p:cNvPr id="17456" name="Rectangle 139"/>
          <p:cNvSpPr>
            <a:spLocks noChangeArrowheads="1"/>
          </p:cNvSpPr>
          <p:nvPr/>
        </p:nvSpPr>
        <p:spPr bwMode="auto">
          <a:xfrm>
            <a:off x="6589713" y="3303588"/>
            <a:ext cx="492125" cy="122237"/>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Response</a:t>
            </a:r>
            <a:endParaRPr lang="en-US" altLang="en-US">
              <a:cs typeface="Times New Roman" pitchFamily="18" charset="0"/>
            </a:endParaRPr>
          </a:p>
        </p:txBody>
      </p:sp>
      <p:sp>
        <p:nvSpPr>
          <p:cNvPr id="17457" name="Rectangle 140"/>
          <p:cNvSpPr>
            <a:spLocks noChangeArrowheads="1"/>
          </p:cNvSpPr>
          <p:nvPr/>
        </p:nvSpPr>
        <p:spPr bwMode="auto">
          <a:xfrm>
            <a:off x="7550150" y="3295650"/>
            <a:ext cx="598488" cy="271463"/>
          </a:xfrm>
          <a:prstGeom prst="rect">
            <a:avLst/>
          </a:prstGeom>
          <a:noFill/>
          <a:ln w="9525">
            <a:noFill/>
            <a:miter lim="800000"/>
            <a:headEnd/>
            <a:tailEnd/>
          </a:ln>
        </p:spPr>
        <p:txBody>
          <a:bodyPr/>
          <a:lstStyle/>
          <a:p>
            <a:endParaRPr lang="en-US" altLang="en-US"/>
          </a:p>
        </p:txBody>
      </p:sp>
      <p:sp>
        <p:nvSpPr>
          <p:cNvPr id="17458" name="Rectangle 141"/>
          <p:cNvSpPr>
            <a:spLocks noChangeArrowheads="1"/>
          </p:cNvSpPr>
          <p:nvPr/>
        </p:nvSpPr>
        <p:spPr bwMode="auto">
          <a:xfrm>
            <a:off x="7631113" y="3325813"/>
            <a:ext cx="269875" cy="109537"/>
          </a:xfrm>
          <a:prstGeom prst="rect">
            <a:avLst/>
          </a:prstGeom>
          <a:noFill/>
          <a:ln w="9525">
            <a:noFill/>
            <a:miter lim="800000"/>
            <a:headEnd/>
            <a:tailEnd/>
          </a:ln>
        </p:spPr>
        <p:txBody>
          <a:bodyPr/>
          <a:lstStyle/>
          <a:p>
            <a:endParaRPr lang="en-US" altLang="en-US"/>
          </a:p>
        </p:txBody>
      </p:sp>
      <p:sp>
        <p:nvSpPr>
          <p:cNvPr id="17459" name="Rectangle 142"/>
          <p:cNvSpPr>
            <a:spLocks noChangeArrowheads="1"/>
          </p:cNvSpPr>
          <p:nvPr/>
        </p:nvSpPr>
        <p:spPr bwMode="auto">
          <a:xfrm>
            <a:off x="7607300" y="3328988"/>
            <a:ext cx="212725"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Life </a:t>
            </a:r>
            <a:endParaRPr lang="en-US" altLang="en-US">
              <a:cs typeface="Times New Roman" pitchFamily="18" charset="0"/>
            </a:endParaRPr>
          </a:p>
        </p:txBody>
      </p:sp>
      <p:sp>
        <p:nvSpPr>
          <p:cNvPr id="17460" name="Rectangle 143"/>
          <p:cNvSpPr>
            <a:spLocks noChangeArrowheads="1"/>
          </p:cNvSpPr>
          <p:nvPr/>
        </p:nvSpPr>
        <p:spPr bwMode="auto">
          <a:xfrm>
            <a:off x="7631113" y="3435350"/>
            <a:ext cx="433387" cy="111125"/>
          </a:xfrm>
          <a:prstGeom prst="rect">
            <a:avLst/>
          </a:prstGeom>
          <a:noFill/>
          <a:ln w="9525">
            <a:noFill/>
            <a:miter lim="800000"/>
            <a:headEnd/>
            <a:tailEnd/>
          </a:ln>
        </p:spPr>
        <p:txBody>
          <a:bodyPr/>
          <a:lstStyle/>
          <a:p>
            <a:endParaRPr lang="en-US" altLang="en-US"/>
          </a:p>
        </p:txBody>
      </p:sp>
      <p:sp>
        <p:nvSpPr>
          <p:cNvPr id="17461" name="Rectangle 144"/>
          <p:cNvSpPr>
            <a:spLocks noChangeArrowheads="1"/>
          </p:cNvSpPr>
          <p:nvPr/>
        </p:nvSpPr>
        <p:spPr bwMode="auto">
          <a:xfrm>
            <a:off x="7600950" y="3436938"/>
            <a:ext cx="338138"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Saving</a:t>
            </a:r>
            <a:endParaRPr lang="en-US" altLang="en-US">
              <a:cs typeface="Times New Roman" pitchFamily="18" charset="0"/>
            </a:endParaRPr>
          </a:p>
        </p:txBody>
      </p:sp>
      <p:grpSp>
        <p:nvGrpSpPr>
          <p:cNvPr id="17462" name="Group 145"/>
          <p:cNvGrpSpPr>
            <a:grpSpLocks/>
          </p:cNvGrpSpPr>
          <p:nvPr/>
        </p:nvGrpSpPr>
        <p:grpSpPr bwMode="auto">
          <a:xfrm>
            <a:off x="2146300" y="3206750"/>
            <a:ext cx="330200" cy="96838"/>
            <a:chOff x="1373" y="1909"/>
            <a:chExt cx="165" cy="72"/>
          </a:xfrm>
        </p:grpSpPr>
        <p:sp>
          <p:nvSpPr>
            <p:cNvPr id="18128" name="Line 146"/>
            <p:cNvSpPr>
              <a:spLocks noChangeShapeType="1"/>
            </p:cNvSpPr>
            <p:nvPr/>
          </p:nvSpPr>
          <p:spPr bwMode="auto">
            <a:xfrm>
              <a:off x="1373" y="1909"/>
              <a:ext cx="127" cy="50"/>
            </a:xfrm>
            <a:prstGeom prst="line">
              <a:avLst/>
            </a:prstGeom>
            <a:noFill/>
            <a:ln w="7938">
              <a:solidFill>
                <a:srgbClr val="000000"/>
              </a:solidFill>
              <a:round/>
              <a:headEnd/>
              <a:tailEnd/>
            </a:ln>
          </p:spPr>
          <p:txBody>
            <a:bodyPr/>
            <a:lstStyle/>
            <a:p>
              <a:endParaRPr lang="en-US"/>
            </a:p>
          </p:txBody>
        </p:sp>
        <p:sp>
          <p:nvSpPr>
            <p:cNvPr id="18129" name="Freeform 147"/>
            <p:cNvSpPr>
              <a:spLocks/>
            </p:cNvSpPr>
            <p:nvPr/>
          </p:nvSpPr>
          <p:spPr bwMode="auto">
            <a:xfrm>
              <a:off x="1490" y="1939"/>
              <a:ext cx="48" cy="42"/>
            </a:xfrm>
            <a:custGeom>
              <a:avLst/>
              <a:gdLst>
                <a:gd name="T0" fmla="*/ 0 w 97"/>
                <a:gd name="T1" fmla="*/ 1 h 83"/>
                <a:gd name="T2" fmla="*/ 0 w 97"/>
                <a:gd name="T3" fmla="*/ 1 h 83"/>
                <a:gd name="T4" fmla="*/ 0 w 97"/>
                <a:gd name="T5" fmla="*/ 0 h 83"/>
                <a:gd name="T6" fmla="*/ 0 w 97"/>
                <a:gd name="T7" fmla="*/ 1 h 83"/>
                <a:gd name="T8" fmla="*/ 0 60000 65536"/>
                <a:gd name="T9" fmla="*/ 0 60000 65536"/>
                <a:gd name="T10" fmla="*/ 0 60000 65536"/>
                <a:gd name="T11" fmla="*/ 0 60000 65536"/>
                <a:gd name="T12" fmla="*/ 0 w 97"/>
                <a:gd name="T13" fmla="*/ 0 h 83"/>
                <a:gd name="T14" fmla="*/ 97 w 97"/>
                <a:gd name="T15" fmla="*/ 83 h 83"/>
              </a:gdLst>
              <a:ahLst/>
              <a:cxnLst>
                <a:cxn ang="T8">
                  <a:pos x="T0" y="T1"/>
                </a:cxn>
                <a:cxn ang="T9">
                  <a:pos x="T2" y="T3"/>
                </a:cxn>
                <a:cxn ang="T10">
                  <a:pos x="T4" y="T5"/>
                </a:cxn>
                <a:cxn ang="T11">
                  <a:pos x="T6" y="T7"/>
                </a:cxn>
              </a:cxnLst>
              <a:rect l="T12" t="T13" r="T14" b="T15"/>
              <a:pathLst>
                <a:path w="97" h="83">
                  <a:moveTo>
                    <a:pt x="0" y="83"/>
                  </a:moveTo>
                  <a:lnTo>
                    <a:pt x="97" y="73"/>
                  </a:lnTo>
                  <a:lnTo>
                    <a:pt x="33" y="0"/>
                  </a:lnTo>
                  <a:lnTo>
                    <a:pt x="0" y="83"/>
                  </a:lnTo>
                  <a:close/>
                </a:path>
              </a:pathLst>
            </a:custGeom>
            <a:solidFill>
              <a:srgbClr val="000000"/>
            </a:solidFill>
            <a:ln w="9525">
              <a:noFill/>
              <a:round/>
              <a:headEnd/>
              <a:tailEnd/>
            </a:ln>
          </p:spPr>
          <p:txBody>
            <a:bodyPr/>
            <a:lstStyle/>
            <a:p>
              <a:endParaRPr lang="en-US"/>
            </a:p>
          </p:txBody>
        </p:sp>
      </p:grpSp>
      <p:grpSp>
        <p:nvGrpSpPr>
          <p:cNvPr id="17463" name="Group 148"/>
          <p:cNvGrpSpPr>
            <a:grpSpLocks/>
          </p:cNvGrpSpPr>
          <p:nvPr/>
        </p:nvGrpSpPr>
        <p:grpSpPr bwMode="auto">
          <a:xfrm>
            <a:off x="3005138" y="3341688"/>
            <a:ext cx="393700" cy="98425"/>
            <a:chOff x="1804" y="2008"/>
            <a:chExt cx="199" cy="74"/>
          </a:xfrm>
        </p:grpSpPr>
        <p:sp>
          <p:nvSpPr>
            <p:cNvPr id="18126" name="Line 149"/>
            <p:cNvSpPr>
              <a:spLocks noChangeShapeType="1"/>
            </p:cNvSpPr>
            <p:nvPr/>
          </p:nvSpPr>
          <p:spPr bwMode="auto">
            <a:xfrm>
              <a:off x="1804" y="2008"/>
              <a:ext cx="160" cy="53"/>
            </a:xfrm>
            <a:prstGeom prst="line">
              <a:avLst/>
            </a:prstGeom>
            <a:noFill/>
            <a:ln w="7938">
              <a:solidFill>
                <a:srgbClr val="000000"/>
              </a:solidFill>
              <a:round/>
              <a:headEnd/>
              <a:tailEnd/>
            </a:ln>
          </p:spPr>
          <p:txBody>
            <a:bodyPr/>
            <a:lstStyle/>
            <a:p>
              <a:endParaRPr lang="en-US"/>
            </a:p>
          </p:txBody>
        </p:sp>
        <p:sp>
          <p:nvSpPr>
            <p:cNvPr id="18127" name="Freeform 150"/>
            <p:cNvSpPr>
              <a:spLocks/>
            </p:cNvSpPr>
            <p:nvPr/>
          </p:nvSpPr>
          <p:spPr bwMode="auto">
            <a:xfrm>
              <a:off x="1955" y="2040"/>
              <a:ext cx="48" cy="42"/>
            </a:xfrm>
            <a:custGeom>
              <a:avLst/>
              <a:gdLst>
                <a:gd name="T0" fmla="*/ 0 w 95"/>
                <a:gd name="T1" fmla="*/ 1 h 84"/>
                <a:gd name="T2" fmla="*/ 1 w 95"/>
                <a:gd name="T3" fmla="*/ 1 h 84"/>
                <a:gd name="T4" fmla="*/ 1 w 95"/>
                <a:gd name="T5" fmla="*/ 0 h 84"/>
                <a:gd name="T6" fmla="*/ 0 w 95"/>
                <a:gd name="T7" fmla="*/ 1 h 84"/>
                <a:gd name="T8" fmla="*/ 0 60000 65536"/>
                <a:gd name="T9" fmla="*/ 0 60000 65536"/>
                <a:gd name="T10" fmla="*/ 0 60000 65536"/>
                <a:gd name="T11" fmla="*/ 0 60000 65536"/>
                <a:gd name="T12" fmla="*/ 0 w 95"/>
                <a:gd name="T13" fmla="*/ 0 h 84"/>
                <a:gd name="T14" fmla="*/ 95 w 95"/>
                <a:gd name="T15" fmla="*/ 84 h 84"/>
              </a:gdLst>
              <a:ahLst/>
              <a:cxnLst>
                <a:cxn ang="T8">
                  <a:pos x="T0" y="T1"/>
                </a:cxn>
                <a:cxn ang="T9">
                  <a:pos x="T2" y="T3"/>
                </a:cxn>
                <a:cxn ang="T10">
                  <a:pos x="T4" y="T5"/>
                </a:cxn>
                <a:cxn ang="T11">
                  <a:pos x="T6" y="T7"/>
                </a:cxn>
              </a:cxnLst>
              <a:rect l="T12" t="T13" r="T14" b="T15"/>
              <a:pathLst>
                <a:path w="95" h="84">
                  <a:moveTo>
                    <a:pt x="0" y="84"/>
                  </a:moveTo>
                  <a:lnTo>
                    <a:pt x="95" y="71"/>
                  </a:lnTo>
                  <a:lnTo>
                    <a:pt x="28" y="0"/>
                  </a:lnTo>
                  <a:lnTo>
                    <a:pt x="0" y="84"/>
                  </a:lnTo>
                  <a:close/>
                </a:path>
              </a:pathLst>
            </a:custGeom>
            <a:solidFill>
              <a:srgbClr val="000000"/>
            </a:solidFill>
            <a:ln w="9525">
              <a:noFill/>
              <a:round/>
              <a:headEnd/>
              <a:tailEnd/>
            </a:ln>
          </p:spPr>
          <p:txBody>
            <a:bodyPr/>
            <a:lstStyle/>
            <a:p>
              <a:endParaRPr lang="en-US"/>
            </a:p>
          </p:txBody>
        </p:sp>
      </p:grpSp>
      <p:grpSp>
        <p:nvGrpSpPr>
          <p:cNvPr id="17464" name="Group 151"/>
          <p:cNvGrpSpPr>
            <a:grpSpLocks/>
          </p:cNvGrpSpPr>
          <p:nvPr/>
        </p:nvGrpSpPr>
        <p:grpSpPr bwMode="auto">
          <a:xfrm>
            <a:off x="3794125" y="3567113"/>
            <a:ext cx="330200" cy="61912"/>
            <a:chOff x="2202" y="2142"/>
            <a:chExt cx="166" cy="45"/>
          </a:xfrm>
        </p:grpSpPr>
        <p:sp>
          <p:nvSpPr>
            <p:cNvPr id="18124" name="Line 152"/>
            <p:cNvSpPr>
              <a:spLocks noChangeShapeType="1"/>
            </p:cNvSpPr>
            <p:nvPr/>
          </p:nvSpPr>
          <p:spPr bwMode="auto">
            <a:xfrm>
              <a:off x="2202" y="2142"/>
              <a:ext cx="125" cy="24"/>
            </a:xfrm>
            <a:prstGeom prst="line">
              <a:avLst/>
            </a:prstGeom>
            <a:noFill/>
            <a:ln w="7938">
              <a:solidFill>
                <a:srgbClr val="000000"/>
              </a:solidFill>
              <a:round/>
              <a:headEnd/>
              <a:tailEnd/>
            </a:ln>
          </p:spPr>
          <p:txBody>
            <a:bodyPr/>
            <a:lstStyle/>
            <a:p>
              <a:endParaRPr lang="en-US"/>
            </a:p>
          </p:txBody>
        </p:sp>
        <p:sp>
          <p:nvSpPr>
            <p:cNvPr id="18125" name="Freeform 153"/>
            <p:cNvSpPr>
              <a:spLocks/>
            </p:cNvSpPr>
            <p:nvPr/>
          </p:nvSpPr>
          <p:spPr bwMode="auto">
            <a:xfrm>
              <a:off x="2322" y="2145"/>
              <a:ext cx="46" cy="42"/>
            </a:xfrm>
            <a:custGeom>
              <a:avLst/>
              <a:gdLst>
                <a:gd name="T0" fmla="*/ 0 w 94"/>
                <a:gd name="T1" fmla="*/ 0 h 86"/>
                <a:gd name="T2" fmla="*/ 0 w 94"/>
                <a:gd name="T3" fmla="*/ 0 h 86"/>
                <a:gd name="T4" fmla="*/ 0 w 94"/>
                <a:gd name="T5" fmla="*/ 0 h 86"/>
                <a:gd name="T6" fmla="*/ 0 w 94"/>
                <a:gd name="T7" fmla="*/ 0 h 86"/>
                <a:gd name="T8" fmla="*/ 0 60000 65536"/>
                <a:gd name="T9" fmla="*/ 0 60000 65536"/>
                <a:gd name="T10" fmla="*/ 0 60000 65536"/>
                <a:gd name="T11" fmla="*/ 0 60000 65536"/>
                <a:gd name="T12" fmla="*/ 0 w 94"/>
                <a:gd name="T13" fmla="*/ 0 h 86"/>
                <a:gd name="T14" fmla="*/ 94 w 94"/>
                <a:gd name="T15" fmla="*/ 86 h 86"/>
              </a:gdLst>
              <a:ahLst/>
              <a:cxnLst>
                <a:cxn ang="T8">
                  <a:pos x="T0" y="T1"/>
                </a:cxn>
                <a:cxn ang="T9">
                  <a:pos x="T2" y="T3"/>
                </a:cxn>
                <a:cxn ang="T10">
                  <a:pos x="T4" y="T5"/>
                </a:cxn>
                <a:cxn ang="T11">
                  <a:pos x="T6" y="T7"/>
                </a:cxn>
              </a:cxnLst>
              <a:rect l="T12" t="T13" r="T14" b="T15"/>
              <a:pathLst>
                <a:path w="94" h="86">
                  <a:moveTo>
                    <a:pt x="0" y="86"/>
                  </a:moveTo>
                  <a:lnTo>
                    <a:pt x="94" y="59"/>
                  </a:lnTo>
                  <a:lnTo>
                    <a:pt x="17" y="0"/>
                  </a:lnTo>
                  <a:lnTo>
                    <a:pt x="0" y="86"/>
                  </a:lnTo>
                  <a:close/>
                </a:path>
              </a:pathLst>
            </a:custGeom>
            <a:solidFill>
              <a:srgbClr val="000000"/>
            </a:solidFill>
            <a:ln w="9525">
              <a:noFill/>
              <a:round/>
              <a:headEnd/>
              <a:tailEnd/>
            </a:ln>
          </p:spPr>
          <p:txBody>
            <a:bodyPr/>
            <a:lstStyle/>
            <a:p>
              <a:endParaRPr lang="en-US"/>
            </a:p>
          </p:txBody>
        </p:sp>
      </p:grpSp>
      <p:grpSp>
        <p:nvGrpSpPr>
          <p:cNvPr id="17465" name="Group 154"/>
          <p:cNvGrpSpPr>
            <a:grpSpLocks/>
          </p:cNvGrpSpPr>
          <p:nvPr/>
        </p:nvGrpSpPr>
        <p:grpSpPr bwMode="auto">
          <a:xfrm>
            <a:off x="4649788" y="3657600"/>
            <a:ext cx="463550" cy="141288"/>
            <a:chOff x="2633" y="2208"/>
            <a:chExt cx="233" cy="103"/>
          </a:xfrm>
        </p:grpSpPr>
        <p:sp>
          <p:nvSpPr>
            <p:cNvPr id="18122" name="Line 155"/>
            <p:cNvSpPr>
              <a:spLocks noChangeShapeType="1"/>
            </p:cNvSpPr>
            <p:nvPr/>
          </p:nvSpPr>
          <p:spPr bwMode="auto">
            <a:xfrm>
              <a:off x="2633" y="2208"/>
              <a:ext cx="195" cy="82"/>
            </a:xfrm>
            <a:prstGeom prst="line">
              <a:avLst/>
            </a:prstGeom>
            <a:noFill/>
            <a:ln w="7938">
              <a:solidFill>
                <a:srgbClr val="000000"/>
              </a:solidFill>
              <a:round/>
              <a:headEnd/>
              <a:tailEnd/>
            </a:ln>
          </p:spPr>
          <p:txBody>
            <a:bodyPr/>
            <a:lstStyle/>
            <a:p>
              <a:endParaRPr lang="en-US"/>
            </a:p>
          </p:txBody>
        </p:sp>
        <p:sp>
          <p:nvSpPr>
            <p:cNvPr id="18123" name="Freeform 156"/>
            <p:cNvSpPr>
              <a:spLocks/>
            </p:cNvSpPr>
            <p:nvPr/>
          </p:nvSpPr>
          <p:spPr bwMode="auto">
            <a:xfrm>
              <a:off x="2818" y="2270"/>
              <a:ext cx="48" cy="41"/>
            </a:xfrm>
            <a:custGeom>
              <a:avLst/>
              <a:gdLst>
                <a:gd name="T0" fmla="*/ 0 w 97"/>
                <a:gd name="T1" fmla="*/ 1 h 82"/>
                <a:gd name="T2" fmla="*/ 0 w 97"/>
                <a:gd name="T3" fmla="*/ 1 h 82"/>
                <a:gd name="T4" fmla="*/ 0 w 97"/>
                <a:gd name="T5" fmla="*/ 0 h 82"/>
                <a:gd name="T6" fmla="*/ 0 w 97"/>
                <a:gd name="T7" fmla="*/ 1 h 82"/>
                <a:gd name="T8" fmla="*/ 0 60000 65536"/>
                <a:gd name="T9" fmla="*/ 0 60000 65536"/>
                <a:gd name="T10" fmla="*/ 0 60000 65536"/>
                <a:gd name="T11" fmla="*/ 0 60000 65536"/>
                <a:gd name="T12" fmla="*/ 0 w 97"/>
                <a:gd name="T13" fmla="*/ 0 h 82"/>
                <a:gd name="T14" fmla="*/ 97 w 97"/>
                <a:gd name="T15" fmla="*/ 82 h 82"/>
              </a:gdLst>
              <a:ahLst/>
              <a:cxnLst>
                <a:cxn ang="T8">
                  <a:pos x="T0" y="T1"/>
                </a:cxn>
                <a:cxn ang="T9">
                  <a:pos x="T2" y="T3"/>
                </a:cxn>
                <a:cxn ang="T10">
                  <a:pos x="T4" y="T5"/>
                </a:cxn>
                <a:cxn ang="T11">
                  <a:pos x="T6" y="T7"/>
                </a:cxn>
              </a:cxnLst>
              <a:rect l="T12" t="T13" r="T14" b="T15"/>
              <a:pathLst>
                <a:path w="97" h="82">
                  <a:moveTo>
                    <a:pt x="0" y="82"/>
                  </a:moveTo>
                  <a:lnTo>
                    <a:pt x="97" y="74"/>
                  </a:lnTo>
                  <a:lnTo>
                    <a:pt x="35" y="0"/>
                  </a:lnTo>
                  <a:lnTo>
                    <a:pt x="0" y="82"/>
                  </a:lnTo>
                  <a:close/>
                </a:path>
              </a:pathLst>
            </a:custGeom>
            <a:solidFill>
              <a:srgbClr val="000000"/>
            </a:solidFill>
            <a:ln w="9525">
              <a:noFill/>
              <a:round/>
              <a:headEnd/>
              <a:tailEnd/>
            </a:ln>
          </p:spPr>
          <p:txBody>
            <a:bodyPr/>
            <a:lstStyle/>
            <a:p>
              <a:endParaRPr lang="en-US"/>
            </a:p>
          </p:txBody>
        </p:sp>
      </p:grpSp>
      <p:grpSp>
        <p:nvGrpSpPr>
          <p:cNvPr id="17466" name="Group 157"/>
          <p:cNvGrpSpPr>
            <a:grpSpLocks/>
          </p:cNvGrpSpPr>
          <p:nvPr/>
        </p:nvGrpSpPr>
        <p:grpSpPr bwMode="auto">
          <a:xfrm>
            <a:off x="5441950" y="3836988"/>
            <a:ext cx="331788" cy="98425"/>
            <a:chOff x="3032" y="2340"/>
            <a:chExt cx="166" cy="72"/>
          </a:xfrm>
        </p:grpSpPr>
        <p:sp>
          <p:nvSpPr>
            <p:cNvPr id="18120" name="Line 158"/>
            <p:cNvSpPr>
              <a:spLocks noChangeShapeType="1"/>
            </p:cNvSpPr>
            <p:nvPr/>
          </p:nvSpPr>
          <p:spPr bwMode="auto">
            <a:xfrm>
              <a:off x="3032" y="2340"/>
              <a:ext cx="127" cy="51"/>
            </a:xfrm>
            <a:prstGeom prst="line">
              <a:avLst/>
            </a:prstGeom>
            <a:noFill/>
            <a:ln w="7938">
              <a:solidFill>
                <a:srgbClr val="000000"/>
              </a:solidFill>
              <a:round/>
              <a:headEnd/>
              <a:tailEnd/>
            </a:ln>
          </p:spPr>
          <p:txBody>
            <a:bodyPr/>
            <a:lstStyle/>
            <a:p>
              <a:endParaRPr lang="en-US"/>
            </a:p>
          </p:txBody>
        </p:sp>
        <p:sp>
          <p:nvSpPr>
            <p:cNvPr id="18121" name="Freeform 159"/>
            <p:cNvSpPr>
              <a:spLocks/>
            </p:cNvSpPr>
            <p:nvPr/>
          </p:nvSpPr>
          <p:spPr bwMode="auto">
            <a:xfrm>
              <a:off x="3150" y="2371"/>
              <a:ext cx="48" cy="41"/>
            </a:xfrm>
            <a:custGeom>
              <a:avLst/>
              <a:gdLst>
                <a:gd name="T0" fmla="*/ 0 w 96"/>
                <a:gd name="T1" fmla="*/ 1 h 81"/>
                <a:gd name="T2" fmla="*/ 1 w 96"/>
                <a:gd name="T3" fmla="*/ 1 h 81"/>
                <a:gd name="T4" fmla="*/ 1 w 96"/>
                <a:gd name="T5" fmla="*/ 0 h 81"/>
                <a:gd name="T6" fmla="*/ 0 w 96"/>
                <a:gd name="T7" fmla="*/ 1 h 81"/>
                <a:gd name="T8" fmla="*/ 0 60000 65536"/>
                <a:gd name="T9" fmla="*/ 0 60000 65536"/>
                <a:gd name="T10" fmla="*/ 0 60000 65536"/>
                <a:gd name="T11" fmla="*/ 0 60000 65536"/>
                <a:gd name="T12" fmla="*/ 0 w 96"/>
                <a:gd name="T13" fmla="*/ 0 h 81"/>
                <a:gd name="T14" fmla="*/ 96 w 96"/>
                <a:gd name="T15" fmla="*/ 81 h 81"/>
              </a:gdLst>
              <a:ahLst/>
              <a:cxnLst>
                <a:cxn ang="T8">
                  <a:pos x="T0" y="T1"/>
                </a:cxn>
                <a:cxn ang="T9">
                  <a:pos x="T2" y="T3"/>
                </a:cxn>
                <a:cxn ang="T10">
                  <a:pos x="T4" y="T5"/>
                </a:cxn>
                <a:cxn ang="T11">
                  <a:pos x="T6" y="T7"/>
                </a:cxn>
              </a:cxnLst>
              <a:rect l="T12" t="T13" r="T14" b="T15"/>
              <a:pathLst>
                <a:path w="96" h="81">
                  <a:moveTo>
                    <a:pt x="0" y="81"/>
                  </a:moveTo>
                  <a:lnTo>
                    <a:pt x="96" y="72"/>
                  </a:lnTo>
                  <a:lnTo>
                    <a:pt x="33" y="0"/>
                  </a:lnTo>
                  <a:lnTo>
                    <a:pt x="0" y="81"/>
                  </a:lnTo>
                  <a:close/>
                </a:path>
              </a:pathLst>
            </a:custGeom>
            <a:solidFill>
              <a:srgbClr val="000000"/>
            </a:solidFill>
            <a:ln w="9525">
              <a:noFill/>
              <a:round/>
              <a:headEnd/>
              <a:tailEnd/>
            </a:ln>
          </p:spPr>
          <p:txBody>
            <a:bodyPr/>
            <a:lstStyle/>
            <a:p>
              <a:endParaRPr lang="en-US"/>
            </a:p>
          </p:txBody>
        </p:sp>
      </p:grpSp>
      <p:grpSp>
        <p:nvGrpSpPr>
          <p:cNvPr id="17467" name="Group 160"/>
          <p:cNvGrpSpPr>
            <a:grpSpLocks/>
          </p:cNvGrpSpPr>
          <p:nvPr/>
        </p:nvGrpSpPr>
        <p:grpSpPr bwMode="auto">
          <a:xfrm>
            <a:off x="6143625" y="3927475"/>
            <a:ext cx="461963" cy="103188"/>
            <a:chOff x="3397" y="2406"/>
            <a:chExt cx="232" cy="76"/>
          </a:xfrm>
        </p:grpSpPr>
        <p:sp>
          <p:nvSpPr>
            <p:cNvPr id="18118" name="Line 161"/>
            <p:cNvSpPr>
              <a:spLocks noChangeShapeType="1"/>
            </p:cNvSpPr>
            <p:nvPr/>
          </p:nvSpPr>
          <p:spPr bwMode="auto">
            <a:xfrm>
              <a:off x="3397" y="2406"/>
              <a:ext cx="192" cy="55"/>
            </a:xfrm>
            <a:prstGeom prst="line">
              <a:avLst/>
            </a:prstGeom>
            <a:noFill/>
            <a:ln w="7938">
              <a:solidFill>
                <a:srgbClr val="000000"/>
              </a:solidFill>
              <a:round/>
              <a:headEnd/>
              <a:tailEnd/>
            </a:ln>
          </p:spPr>
          <p:txBody>
            <a:bodyPr/>
            <a:lstStyle/>
            <a:p>
              <a:endParaRPr lang="en-US"/>
            </a:p>
          </p:txBody>
        </p:sp>
        <p:sp>
          <p:nvSpPr>
            <p:cNvPr id="18119" name="Freeform 162"/>
            <p:cNvSpPr>
              <a:spLocks/>
            </p:cNvSpPr>
            <p:nvPr/>
          </p:nvSpPr>
          <p:spPr bwMode="auto">
            <a:xfrm>
              <a:off x="3582" y="2440"/>
              <a:ext cx="47" cy="42"/>
            </a:xfrm>
            <a:custGeom>
              <a:avLst/>
              <a:gdLst>
                <a:gd name="T0" fmla="*/ 0 w 95"/>
                <a:gd name="T1" fmla="*/ 0 h 85"/>
                <a:gd name="T2" fmla="*/ 0 w 95"/>
                <a:gd name="T3" fmla="*/ 0 h 85"/>
                <a:gd name="T4" fmla="*/ 0 w 95"/>
                <a:gd name="T5" fmla="*/ 0 h 85"/>
                <a:gd name="T6" fmla="*/ 0 w 95"/>
                <a:gd name="T7" fmla="*/ 0 h 85"/>
                <a:gd name="T8" fmla="*/ 0 60000 65536"/>
                <a:gd name="T9" fmla="*/ 0 60000 65536"/>
                <a:gd name="T10" fmla="*/ 0 60000 65536"/>
                <a:gd name="T11" fmla="*/ 0 60000 65536"/>
                <a:gd name="T12" fmla="*/ 0 w 95"/>
                <a:gd name="T13" fmla="*/ 0 h 85"/>
                <a:gd name="T14" fmla="*/ 95 w 95"/>
                <a:gd name="T15" fmla="*/ 85 h 85"/>
              </a:gdLst>
              <a:ahLst/>
              <a:cxnLst>
                <a:cxn ang="T8">
                  <a:pos x="T0" y="T1"/>
                </a:cxn>
                <a:cxn ang="T9">
                  <a:pos x="T2" y="T3"/>
                </a:cxn>
                <a:cxn ang="T10">
                  <a:pos x="T4" y="T5"/>
                </a:cxn>
                <a:cxn ang="T11">
                  <a:pos x="T6" y="T7"/>
                </a:cxn>
              </a:cxnLst>
              <a:rect l="T12" t="T13" r="T14" b="T15"/>
              <a:pathLst>
                <a:path w="95" h="85">
                  <a:moveTo>
                    <a:pt x="0" y="85"/>
                  </a:moveTo>
                  <a:lnTo>
                    <a:pt x="95" y="65"/>
                  </a:lnTo>
                  <a:lnTo>
                    <a:pt x="23" y="0"/>
                  </a:lnTo>
                  <a:lnTo>
                    <a:pt x="0" y="85"/>
                  </a:lnTo>
                  <a:close/>
                </a:path>
              </a:pathLst>
            </a:custGeom>
            <a:solidFill>
              <a:srgbClr val="000000"/>
            </a:solidFill>
            <a:ln w="9525">
              <a:noFill/>
              <a:round/>
              <a:headEnd/>
              <a:tailEnd/>
            </a:ln>
          </p:spPr>
          <p:txBody>
            <a:bodyPr/>
            <a:lstStyle/>
            <a:p>
              <a:endParaRPr lang="en-US"/>
            </a:p>
          </p:txBody>
        </p:sp>
      </p:grpSp>
      <p:grpSp>
        <p:nvGrpSpPr>
          <p:cNvPr id="17468" name="Group 163"/>
          <p:cNvGrpSpPr>
            <a:grpSpLocks/>
          </p:cNvGrpSpPr>
          <p:nvPr/>
        </p:nvGrpSpPr>
        <p:grpSpPr bwMode="auto">
          <a:xfrm>
            <a:off x="1420813" y="3032125"/>
            <a:ext cx="395287" cy="96838"/>
            <a:chOff x="1007" y="1777"/>
            <a:chExt cx="199" cy="73"/>
          </a:xfrm>
        </p:grpSpPr>
        <p:sp>
          <p:nvSpPr>
            <p:cNvPr id="18116" name="Line 164"/>
            <p:cNvSpPr>
              <a:spLocks noChangeShapeType="1"/>
            </p:cNvSpPr>
            <p:nvPr/>
          </p:nvSpPr>
          <p:spPr bwMode="auto">
            <a:xfrm>
              <a:off x="1007" y="1777"/>
              <a:ext cx="160" cy="52"/>
            </a:xfrm>
            <a:prstGeom prst="line">
              <a:avLst/>
            </a:prstGeom>
            <a:noFill/>
            <a:ln w="7938">
              <a:solidFill>
                <a:srgbClr val="000000"/>
              </a:solidFill>
              <a:round/>
              <a:headEnd/>
              <a:tailEnd/>
            </a:ln>
          </p:spPr>
          <p:txBody>
            <a:bodyPr/>
            <a:lstStyle/>
            <a:p>
              <a:endParaRPr lang="en-US"/>
            </a:p>
          </p:txBody>
        </p:sp>
        <p:sp>
          <p:nvSpPr>
            <p:cNvPr id="18117" name="Freeform 165"/>
            <p:cNvSpPr>
              <a:spLocks/>
            </p:cNvSpPr>
            <p:nvPr/>
          </p:nvSpPr>
          <p:spPr bwMode="auto">
            <a:xfrm>
              <a:off x="1159" y="1808"/>
              <a:ext cx="47" cy="42"/>
            </a:xfrm>
            <a:custGeom>
              <a:avLst/>
              <a:gdLst>
                <a:gd name="T0" fmla="*/ 0 w 95"/>
                <a:gd name="T1" fmla="*/ 1 h 82"/>
                <a:gd name="T2" fmla="*/ 0 w 95"/>
                <a:gd name="T3" fmla="*/ 1 h 82"/>
                <a:gd name="T4" fmla="*/ 0 w 95"/>
                <a:gd name="T5" fmla="*/ 0 h 82"/>
                <a:gd name="T6" fmla="*/ 0 w 95"/>
                <a:gd name="T7" fmla="*/ 1 h 82"/>
                <a:gd name="T8" fmla="*/ 0 60000 65536"/>
                <a:gd name="T9" fmla="*/ 0 60000 65536"/>
                <a:gd name="T10" fmla="*/ 0 60000 65536"/>
                <a:gd name="T11" fmla="*/ 0 60000 65536"/>
                <a:gd name="T12" fmla="*/ 0 w 95"/>
                <a:gd name="T13" fmla="*/ 0 h 82"/>
                <a:gd name="T14" fmla="*/ 95 w 95"/>
                <a:gd name="T15" fmla="*/ 82 h 82"/>
              </a:gdLst>
              <a:ahLst/>
              <a:cxnLst>
                <a:cxn ang="T8">
                  <a:pos x="T0" y="T1"/>
                </a:cxn>
                <a:cxn ang="T9">
                  <a:pos x="T2" y="T3"/>
                </a:cxn>
                <a:cxn ang="T10">
                  <a:pos x="T4" y="T5"/>
                </a:cxn>
                <a:cxn ang="T11">
                  <a:pos x="T6" y="T7"/>
                </a:cxn>
              </a:cxnLst>
              <a:rect l="T12" t="T13" r="T14" b="T15"/>
              <a:pathLst>
                <a:path w="95" h="82">
                  <a:moveTo>
                    <a:pt x="0" y="82"/>
                  </a:moveTo>
                  <a:lnTo>
                    <a:pt x="95" y="67"/>
                  </a:lnTo>
                  <a:lnTo>
                    <a:pt x="27" y="0"/>
                  </a:lnTo>
                  <a:lnTo>
                    <a:pt x="0" y="82"/>
                  </a:lnTo>
                  <a:close/>
                </a:path>
              </a:pathLst>
            </a:custGeom>
            <a:solidFill>
              <a:srgbClr val="000000"/>
            </a:solidFill>
            <a:ln w="9525">
              <a:noFill/>
              <a:round/>
              <a:headEnd/>
              <a:tailEnd/>
            </a:ln>
          </p:spPr>
          <p:txBody>
            <a:bodyPr/>
            <a:lstStyle/>
            <a:p>
              <a:endParaRPr lang="en-US"/>
            </a:p>
          </p:txBody>
        </p:sp>
      </p:grpSp>
      <p:grpSp>
        <p:nvGrpSpPr>
          <p:cNvPr id="17469" name="Group 166"/>
          <p:cNvGrpSpPr>
            <a:grpSpLocks/>
          </p:cNvGrpSpPr>
          <p:nvPr/>
        </p:nvGrpSpPr>
        <p:grpSpPr bwMode="auto">
          <a:xfrm>
            <a:off x="760413" y="2570163"/>
            <a:ext cx="1292225" cy="1322387"/>
            <a:chOff x="675" y="1411"/>
            <a:chExt cx="650" cy="969"/>
          </a:xfrm>
        </p:grpSpPr>
        <p:sp>
          <p:nvSpPr>
            <p:cNvPr id="18109" name="Freeform 167"/>
            <p:cNvSpPr>
              <a:spLocks/>
            </p:cNvSpPr>
            <p:nvPr/>
          </p:nvSpPr>
          <p:spPr bwMode="auto">
            <a:xfrm>
              <a:off x="675" y="1411"/>
              <a:ext cx="650" cy="969"/>
            </a:xfrm>
            <a:custGeom>
              <a:avLst/>
              <a:gdLst>
                <a:gd name="T0" fmla="*/ 0 w 1299"/>
                <a:gd name="T1" fmla="*/ 1 h 1938"/>
                <a:gd name="T2" fmla="*/ 1 w 1299"/>
                <a:gd name="T3" fmla="*/ 1 h 1938"/>
                <a:gd name="T4" fmla="*/ 1 w 1299"/>
                <a:gd name="T5" fmla="*/ 0 h 1938"/>
                <a:gd name="T6" fmla="*/ 1 w 1299"/>
                <a:gd name="T7" fmla="*/ 1 h 1938"/>
                <a:gd name="T8" fmla="*/ 0 w 1299"/>
                <a:gd name="T9" fmla="*/ 1 h 1938"/>
                <a:gd name="T10" fmla="*/ 0 60000 65536"/>
                <a:gd name="T11" fmla="*/ 0 60000 65536"/>
                <a:gd name="T12" fmla="*/ 0 60000 65536"/>
                <a:gd name="T13" fmla="*/ 0 60000 65536"/>
                <a:gd name="T14" fmla="*/ 0 60000 65536"/>
                <a:gd name="T15" fmla="*/ 0 w 1299"/>
                <a:gd name="T16" fmla="*/ 0 h 1938"/>
                <a:gd name="T17" fmla="*/ 1299 w 1299"/>
                <a:gd name="T18" fmla="*/ 1938 h 1938"/>
              </a:gdLst>
              <a:ahLst/>
              <a:cxnLst>
                <a:cxn ang="T10">
                  <a:pos x="T0" y="T1"/>
                </a:cxn>
                <a:cxn ang="T11">
                  <a:pos x="T2" y="T3"/>
                </a:cxn>
                <a:cxn ang="T12">
                  <a:pos x="T4" y="T5"/>
                </a:cxn>
                <a:cxn ang="T13">
                  <a:pos x="T6" y="T7"/>
                </a:cxn>
                <a:cxn ang="T14">
                  <a:pos x="T8" y="T9"/>
                </a:cxn>
              </a:cxnLst>
              <a:rect l="T15" t="T16" r="T17" b="T18"/>
              <a:pathLst>
                <a:path w="1299" h="1938">
                  <a:moveTo>
                    <a:pt x="0" y="1938"/>
                  </a:moveTo>
                  <a:lnTo>
                    <a:pt x="1298" y="1136"/>
                  </a:lnTo>
                  <a:lnTo>
                    <a:pt x="1299" y="0"/>
                  </a:lnTo>
                  <a:lnTo>
                    <a:pt x="2" y="802"/>
                  </a:lnTo>
                  <a:lnTo>
                    <a:pt x="0" y="1938"/>
                  </a:lnTo>
                  <a:close/>
                </a:path>
              </a:pathLst>
            </a:custGeom>
            <a:solidFill>
              <a:srgbClr val="FFCC00"/>
            </a:solidFill>
            <a:ln w="1588">
              <a:solidFill>
                <a:srgbClr val="000000"/>
              </a:solidFill>
              <a:prstDash val="solid"/>
              <a:round/>
              <a:headEnd/>
              <a:tailEnd/>
            </a:ln>
          </p:spPr>
          <p:txBody>
            <a:bodyPr/>
            <a:lstStyle/>
            <a:p>
              <a:endParaRPr lang="en-US"/>
            </a:p>
          </p:txBody>
        </p:sp>
        <p:sp>
          <p:nvSpPr>
            <p:cNvPr id="18110" name="Oval 168"/>
            <p:cNvSpPr>
              <a:spLocks noChangeArrowheads="1"/>
            </p:cNvSpPr>
            <p:nvPr/>
          </p:nvSpPr>
          <p:spPr bwMode="auto">
            <a:xfrm>
              <a:off x="994" y="1717"/>
              <a:ext cx="69" cy="134"/>
            </a:xfrm>
            <a:prstGeom prst="ellipse">
              <a:avLst/>
            </a:prstGeom>
            <a:solidFill>
              <a:srgbClr val="FFFFFF"/>
            </a:solidFill>
            <a:ln w="7938">
              <a:solidFill>
                <a:srgbClr val="000000"/>
              </a:solidFill>
              <a:round/>
              <a:headEnd/>
              <a:tailEnd/>
            </a:ln>
          </p:spPr>
          <p:txBody>
            <a:bodyPr/>
            <a:lstStyle/>
            <a:p>
              <a:endParaRPr lang="en-US" altLang="en-US"/>
            </a:p>
          </p:txBody>
        </p:sp>
        <p:sp>
          <p:nvSpPr>
            <p:cNvPr id="18111" name="Oval 169"/>
            <p:cNvSpPr>
              <a:spLocks noChangeArrowheads="1"/>
            </p:cNvSpPr>
            <p:nvPr/>
          </p:nvSpPr>
          <p:spPr bwMode="auto">
            <a:xfrm>
              <a:off x="829" y="1783"/>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112" name="Oval 170"/>
            <p:cNvSpPr>
              <a:spLocks noChangeArrowheads="1"/>
            </p:cNvSpPr>
            <p:nvPr/>
          </p:nvSpPr>
          <p:spPr bwMode="auto">
            <a:xfrm>
              <a:off x="929" y="2015"/>
              <a:ext cx="67" cy="68"/>
            </a:xfrm>
            <a:prstGeom prst="ellipse">
              <a:avLst/>
            </a:prstGeom>
            <a:solidFill>
              <a:srgbClr val="FFFFFF"/>
            </a:solidFill>
            <a:ln w="7938">
              <a:solidFill>
                <a:srgbClr val="000000"/>
              </a:solidFill>
              <a:round/>
              <a:headEnd/>
              <a:tailEnd/>
            </a:ln>
          </p:spPr>
          <p:txBody>
            <a:bodyPr/>
            <a:lstStyle/>
            <a:p>
              <a:endParaRPr lang="en-US" altLang="en-US"/>
            </a:p>
          </p:txBody>
        </p:sp>
        <p:sp>
          <p:nvSpPr>
            <p:cNvPr id="18113" name="Oval 171"/>
            <p:cNvSpPr>
              <a:spLocks noChangeArrowheads="1"/>
            </p:cNvSpPr>
            <p:nvPr/>
          </p:nvSpPr>
          <p:spPr bwMode="auto">
            <a:xfrm>
              <a:off x="1161" y="1883"/>
              <a:ext cx="67" cy="67"/>
            </a:xfrm>
            <a:prstGeom prst="ellipse">
              <a:avLst/>
            </a:prstGeom>
            <a:solidFill>
              <a:srgbClr val="FFFFFF"/>
            </a:solidFill>
            <a:ln w="7938">
              <a:solidFill>
                <a:srgbClr val="000000"/>
              </a:solidFill>
              <a:round/>
              <a:headEnd/>
              <a:tailEnd/>
            </a:ln>
          </p:spPr>
          <p:txBody>
            <a:bodyPr/>
            <a:lstStyle/>
            <a:p>
              <a:endParaRPr lang="en-US" altLang="en-US"/>
            </a:p>
          </p:txBody>
        </p:sp>
        <p:sp>
          <p:nvSpPr>
            <p:cNvPr id="18114" name="Oval 172"/>
            <p:cNvSpPr>
              <a:spLocks noChangeArrowheads="1"/>
            </p:cNvSpPr>
            <p:nvPr/>
          </p:nvSpPr>
          <p:spPr bwMode="auto">
            <a:xfrm>
              <a:off x="1194" y="1617"/>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115" name="Oval 173"/>
            <p:cNvSpPr>
              <a:spLocks noChangeArrowheads="1"/>
            </p:cNvSpPr>
            <p:nvPr/>
          </p:nvSpPr>
          <p:spPr bwMode="auto">
            <a:xfrm>
              <a:off x="829" y="2115"/>
              <a:ext cx="68" cy="68"/>
            </a:xfrm>
            <a:prstGeom prst="ellipse">
              <a:avLst/>
            </a:prstGeom>
            <a:solidFill>
              <a:srgbClr val="FFFFFF"/>
            </a:solidFill>
            <a:ln w="7938">
              <a:solidFill>
                <a:srgbClr val="000000"/>
              </a:solidFill>
              <a:round/>
              <a:headEnd/>
              <a:tailEnd/>
            </a:ln>
          </p:spPr>
          <p:txBody>
            <a:bodyPr/>
            <a:lstStyle/>
            <a:p>
              <a:endParaRPr lang="en-US" altLang="en-US"/>
            </a:p>
          </p:txBody>
        </p:sp>
      </p:grpSp>
      <p:grpSp>
        <p:nvGrpSpPr>
          <p:cNvPr id="17470" name="Group 174"/>
          <p:cNvGrpSpPr>
            <a:grpSpLocks/>
          </p:cNvGrpSpPr>
          <p:nvPr/>
        </p:nvGrpSpPr>
        <p:grpSpPr bwMode="auto">
          <a:xfrm>
            <a:off x="1554163" y="2705100"/>
            <a:ext cx="1304925" cy="1341438"/>
            <a:chOff x="1074" y="1511"/>
            <a:chExt cx="658" cy="983"/>
          </a:xfrm>
        </p:grpSpPr>
        <p:sp>
          <p:nvSpPr>
            <p:cNvPr id="18102" name="Freeform 175"/>
            <p:cNvSpPr>
              <a:spLocks/>
            </p:cNvSpPr>
            <p:nvPr/>
          </p:nvSpPr>
          <p:spPr bwMode="auto">
            <a:xfrm>
              <a:off x="1074" y="1511"/>
              <a:ext cx="658" cy="983"/>
            </a:xfrm>
            <a:custGeom>
              <a:avLst/>
              <a:gdLst>
                <a:gd name="T0" fmla="*/ 0 w 1315"/>
                <a:gd name="T1" fmla="*/ 1 h 1965"/>
                <a:gd name="T2" fmla="*/ 1 w 1315"/>
                <a:gd name="T3" fmla="*/ 1 h 1965"/>
                <a:gd name="T4" fmla="*/ 1 w 1315"/>
                <a:gd name="T5" fmla="*/ 0 h 1965"/>
                <a:gd name="T6" fmla="*/ 0 w 1315"/>
                <a:gd name="T7" fmla="*/ 1 h 1965"/>
                <a:gd name="T8" fmla="*/ 0 w 1315"/>
                <a:gd name="T9" fmla="*/ 1 h 1965"/>
                <a:gd name="T10" fmla="*/ 0 60000 65536"/>
                <a:gd name="T11" fmla="*/ 0 60000 65536"/>
                <a:gd name="T12" fmla="*/ 0 60000 65536"/>
                <a:gd name="T13" fmla="*/ 0 60000 65536"/>
                <a:gd name="T14" fmla="*/ 0 60000 65536"/>
                <a:gd name="T15" fmla="*/ 0 w 1315"/>
                <a:gd name="T16" fmla="*/ 0 h 1965"/>
                <a:gd name="T17" fmla="*/ 1315 w 1315"/>
                <a:gd name="T18" fmla="*/ 1965 h 1965"/>
              </a:gdLst>
              <a:ahLst/>
              <a:cxnLst>
                <a:cxn ang="T10">
                  <a:pos x="T0" y="T1"/>
                </a:cxn>
                <a:cxn ang="T11">
                  <a:pos x="T2" y="T3"/>
                </a:cxn>
                <a:cxn ang="T12">
                  <a:pos x="T4" y="T5"/>
                </a:cxn>
                <a:cxn ang="T13">
                  <a:pos x="T6" y="T7"/>
                </a:cxn>
                <a:cxn ang="T14">
                  <a:pos x="T8" y="T9"/>
                </a:cxn>
              </a:cxnLst>
              <a:rect l="T15" t="T16" r="T17" b="T18"/>
              <a:pathLst>
                <a:path w="1315" h="1965">
                  <a:moveTo>
                    <a:pt x="0" y="1965"/>
                  </a:moveTo>
                  <a:lnTo>
                    <a:pt x="1314" y="1153"/>
                  </a:lnTo>
                  <a:lnTo>
                    <a:pt x="1315" y="0"/>
                  </a:lnTo>
                  <a:lnTo>
                    <a:pt x="0" y="813"/>
                  </a:lnTo>
                  <a:lnTo>
                    <a:pt x="0" y="1965"/>
                  </a:lnTo>
                  <a:close/>
                </a:path>
              </a:pathLst>
            </a:custGeom>
            <a:solidFill>
              <a:srgbClr val="C0C0C0"/>
            </a:solidFill>
            <a:ln w="1588">
              <a:solidFill>
                <a:srgbClr val="000000"/>
              </a:solidFill>
              <a:prstDash val="solid"/>
              <a:round/>
              <a:headEnd/>
              <a:tailEnd/>
            </a:ln>
          </p:spPr>
          <p:txBody>
            <a:bodyPr/>
            <a:lstStyle/>
            <a:p>
              <a:endParaRPr lang="en-US"/>
            </a:p>
          </p:txBody>
        </p:sp>
        <p:sp>
          <p:nvSpPr>
            <p:cNvPr id="18103" name="Oval 176"/>
            <p:cNvSpPr>
              <a:spLocks noChangeArrowheads="1"/>
            </p:cNvSpPr>
            <p:nvPr/>
          </p:nvSpPr>
          <p:spPr bwMode="auto">
            <a:xfrm>
              <a:off x="1235" y="2075"/>
              <a:ext cx="67" cy="134"/>
            </a:xfrm>
            <a:prstGeom prst="ellipse">
              <a:avLst/>
            </a:prstGeom>
            <a:solidFill>
              <a:srgbClr val="FFFFFF"/>
            </a:solidFill>
            <a:ln w="7938">
              <a:solidFill>
                <a:srgbClr val="000000"/>
              </a:solidFill>
              <a:round/>
              <a:headEnd/>
              <a:tailEnd/>
            </a:ln>
          </p:spPr>
          <p:txBody>
            <a:bodyPr/>
            <a:lstStyle/>
            <a:p>
              <a:endParaRPr lang="en-US" altLang="en-US"/>
            </a:p>
          </p:txBody>
        </p:sp>
        <p:sp>
          <p:nvSpPr>
            <p:cNvPr id="18104" name="Oval 177"/>
            <p:cNvSpPr>
              <a:spLocks noChangeArrowheads="1"/>
            </p:cNvSpPr>
            <p:nvPr/>
          </p:nvSpPr>
          <p:spPr bwMode="auto">
            <a:xfrm>
              <a:off x="1401" y="1975"/>
              <a:ext cx="67" cy="68"/>
            </a:xfrm>
            <a:prstGeom prst="ellipse">
              <a:avLst/>
            </a:prstGeom>
            <a:solidFill>
              <a:srgbClr val="FFFFFF"/>
            </a:solidFill>
            <a:ln w="7938">
              <a:solidFill>
                <a:srgbClr val="000000"/>
              </a:solidFill>
              <a:round/>
              <a:headEnd/>
              <a:tailEnd/>
            </a:ln>
          </p:spPr>
          <p:txBody>
            <a:bodyPr/>
            <a:lstStyle/>
            <a:p>
              <a:endParaRPr lang="en-US" altLang="en-US"/>
            </a:p>
          </p:txBody>
        </p:sp>
        <p:sp>
          <p:nvSpPr>
            <p:cNvPr id="18105" name="Oval 178"/>
            <p:cNvSpPr>
              <a:spLocks noChangeArrowheads="1"/>
            </p:cNvSpPr>
            <p:nvPr/>
          </p:nvSpPr>
          <p:spPr bwMode="auto">
            <a:xfrm>
              <a:off x="1102" y="2341"/>
              <a:ext cx="68" cy="67"/>
            </a:xfrm>
            <a:prstGeom prst="ellipse">
              <a:avLst/>
            </a:prstGeom>
            <a:solidFill>
              <a:srgbClr val="FFFFFF"/>
            </a:solidFill>
            <a:ln w="7938">
              <a:solidFill>
                <a:srgbClr val="000000"/>
              </a:solidFill>
              <a:round/>
              <a:headEnd/>
              <a:tailEnd/>
            </a:ln>
          </p:spPr>
          <p:txBody>
            <a:bodyPr/>
            <a:lstStyle/>
            <a:p>
              <a:endParaRPr lang="en-US" altLang="en-US"/>
            </a:p>
          </p:txBody>
        </p:sp>
        <p:sp>
          <p:nvSpPr>
            <p:cNvPr id="18106" name="Oval 179"/>
            <p:cNvSpPr>
              <a:spLocks noChangeArrowheads="1"/>
            </p:cNvSpPr>
            <p:nvPr/>
          </p:nvSpPr>
          <p:spPr bwMode="auto">
            <a:xfrm>
              <a:off x="1168" y="2008"/>
              <a:ext cx="69" cy="68"/>
            </a:xfrm>
            <a:prstGeom prst="ellipse">
              <a:avLst/>
            </a:prstGeom>
            <a:solidFill>
              <a:srgbClr val="FFFFFF"/>
            </a:solidFill>
            <a:ln w="7938">
              <a:solidFill>
                <a:srgbClr val="000000"/>
              </a:solidFill>
              <a:round/>
              <a:headEnd/>
              <a:tailEnd/>
            </a:ln>
          </p:spPr>
          <p:txBody>
            <a:bodyPr/>
            <a:lstStyle/>
            <a:p>
              <a:endParaRPr lang="en-US" altLang="en-US"/>
            </a:p>
          </p:txBody>
        </p:sp>
        <p:sp>
          <p:nvSpPr>
            <p:cNvPr id="18107" name="Oval 180"/>
            <p:cNvSpPr>
              <a:spLocks noChangeArrowheads="1"/>
            </p:cNvSpPr>
            <p:nvPr/>
          </p:nvSpPr>
          <p:spPr bwMode="auto">
            <a:xfrm>
              <a:off x="1633" y="1975"/>
              <a:ext cx="67" cy="68"/>
            </a:xfrm>
            <a:prstGeom prst="ellipse">
              <a:avLst/>
            </a:prstGeom>
            <a:solidFill>
              <a:srgbClr val="FFFFFF"/>
            </a:solidFill>
            <a:ln w="7938">
              <a:solidFill>
                <a:srgbClr val="000000"/>
              </a:solidFill>
              <a:round/>
              <a:headEnd/>
              <a:tailEnd/>
            </a:ln>
          </p:spPr>
          <p:txBody>
            <a:bodyPr/>
            <a:lstStyle/>
            <a:p>
              <a:endParaRPr lang="en-US" altLang="en-US"/>
            </a:p>
          </p:txBody>
        </p:sp>
        <p:sp>
          <p:nvSpPr>
            <p:cNvPr id="18108" name="Oval 181"/>
            <p:cNvSpPr>
              <a:spLocks noChangeArrowheads="1"/>
            </p:cNvSpPr>
            <p:nvPr/>
          </p:nvSpPr>
          <p:spPr bwMode="auto">
            <a:xfrm>
              <a:off x="1334" y="1876"/>
              <a:ext cx="68" cy="68"/>
            </a:xfrm>
            <a:prstGeom prst="ellipse">
              <a:avLst/>
            </a:prstGeom>
            <a:solidFill>
              <a:srgbClr val="FFFFFF"/>
            </a:solidFill>
            <a:ln w="7938">
              <a:solidFill>
                <a:srgbClr val="000000"/>
              </a:solidFill>
              <a:round/>
              <a:headEnd/>
              <a:tailEnd/>
            </a:ln>
          </p:spPr>
          <p:txBody>
            <a:bodyPr/>
            <a:lstStyle/>
            <a:p>
              <a:endParaRPr lang="en-US" altLang="en-US"/>
            </a:p>
          </p:txBody>
        </p:sp>
      </p:grpSp>
      <p:grpSp>
        <p:nvGrpSpPr>
          <p:cNvPr id="17471" name="Group 182"/>
          <p:cNvGrpSpPr>
            <a:grpSpLocks/>
          </p:cNvGrpSpPr>
          <p:nvPr/>
        </p:nvGrpSpPr>
        <p:grpSpPr bwMode="auto">
          <a:xfrm>
            <a:off x="2344738" y="2841625"/>
            <a:ext cx="1290637" cy="1325563"/>
            <a:chOff x="1472" y="1610"/>
            <a:chExt cx="650" cy="972"/>
          </a:xfrm>
        </p:grpSpPr>
        <p:sp>
          <p:nvSpPr>
            <p:cNvPr id="18095" name="Freeform 183"/>
            <p:cNvSpPr>
              <a:spLocks/>
            </p:cNvSpPr>
            <p:nvPr/>
          </p:nvSpPr>
          <p:spPr bwMode="auto">
            <a:xfrm>
              <a:off x="1472" y="1610"/>
              <a:ext cx="650" cy="972"/>
            </a:xfrm>
            <a:custGeom>
              <a:avLst/>
              <a:gdLst>
                <a:gd name="T0" fmla="*/ 0 w 1301"/>
                <a:gd name="T1" fmla="*/ 1 h 1942"/>
                <a:gd name="T2" fmla="*/ 0 w 1301"/>
                <a:gd name="T3" fmla="*/ 1 h 1942"/>
                <a:gd name="T4" fmla="*/ 0 w 1301"/>
                <a:gd name="T5" fmla="*/ 0 h 1942"/>
                <a:gd name="T6" fmla="*/ 0 w 1301"/>
                <a:gd name="T7" fmla="*/ 1 h 1942"/>
                <a:gd name="T8" fmla="*/ 0 w 1301"/>
                <a:gd name="T9" fmla="*/ 1 h 1942"/>
                <a:gd name="T10" fmla="*/ 0 60000 65536"/>
                <a:gd name="T11" fmla="*/ 0 60000 65536"/>
                <a:gd name="T12" fmla="*/ 0 60000 65536"/>
                <a:gd name="T13" fmla="*/ 0 60000 65536"/>
                <a:gd name="T14" fmla="*/ 0 60000 65536"/>
                <a:gd name="T15" fmla="*/ 0 w 1301"/>
                <a:gd name="T16" fmla="*/ 0 h 1942"/>
                <a:gd name="T17" fmla="*/ 1301 w 1301"/>
                <a:gd name="T18" fmla="*/ 1942 h 1942"/>
              </a:gdLst>
              <a:ahLst/>
              <a:cxnLst>
                <a:cxn ang="T10">
                  <a:pos x="T0" y="T1"/>
                </a:cxn>
                <a:cxn ang="T11">
                  <a:pos x="T2" y="T3"/>
                </a:cxn>
                <a:cxn ang="T12">
                  <a:pos x="T4" y="T5"/>
                </a:cxn>
                <a:cxn ang="T13">
                  <a:pos x="T6" y="T7"/>
                </a:cxn>
                <a:cxn ang="T14">
                  <a:pos x="T8" y="T9"/>
                </a:cxn>
              </a:cxnLst>
              <a:rect l="T15" t="T16" r="T17" b="T18"/>
              <a:pathLst>
                <a:path w="1301" h="1942">
                  <a:moveTo>
                    <a:pt x="0" y="1942"/>
                  </a:moveTo>
                  <a:lnTo>
                    <a:pt x="1299" y="1137"/>
                  </a:lnTo>
                  <a:lnTo>
                    <a:pt x="1301" y="0"/>
                  </a:lnTo>
                  <a:lnTo>
                    <a:pt x="0" y="803"/>
                  </a:lnTo>
                  <a:lnTo>
                    <a:pt x="0" y="1942"/>
                  </a:lnTo>
                  <a:close/>
                </a:path>
              </a:pathLst>
            </a:custGeom>
            <a:solidFill>
              <a:srgbClr val="CC99FF"/>
            </a:solidFill>
            <a:ln w="1588">
              <a:solidFill>
                <a:srgbClr val="000000"/>
              </a:solidFill>
              <a:prstDash val="solid"/>
              <a:round/>
              <a:headEnd/>
              <a:tailEnd/>
            </a:ln>
          </p:spPr>
          <p:txBody>
            <a:bodyPr/>
            <a:lstStyle/>
            <a:p>
              <a:endParaRPr lang="en-US"/>
            </a:p>
          </p:txBody>
        </p:sp>
        <p:sp>
          <p:nvSpPr>
            <p:cNvPr id="18096" name="Oval 184"/>
            <p:cNvSpPr>
              <a:spLocks noChangeArrowheads="1"/>
            </p:cNvSpPr>
            <p:nvPr/>
          </p:nvSpPr>
          <p:spPr bwMode="auto">
            <a:xfrm>
              <a:off x="1657" y="2075"/>
              <a:ext cx="69" cy="133"/>
            </a:xfrm>
            <a:prstGeom prst="ellipse">
              <a:avLst/>
            </a:prstGeom>
            <a:solidFill>
              <a:srgbClr val="FFFFFF"/>
            </a:solidFill>
            <a:ln w="7938">
              <a:solidFill>
                <a:srgbClr val="000000"/>
              </a:solidFill>
              <a:round/>
              <a:headEnd/>
              <a:tailEnd/>
            </a:ln>
          </p:spPr>
          <p:txBody>
            <a:bodyPr/>
            <a:lstStyle/>
            <a:p>
              <a:endParaRPr lang="en-US" altLang="en-US"/>
            </a:p>
          </p:txBody>
        </p:sp>
        <p:sp>
          <p:nvSpPr>
            <p:cNvPr id="18097" name="Oval 185"/>
            <p:cNvSpPr>
              <a:spLocks noChangeArrowheads="1"/>
            </p:cNvSpPr>
            <p:nvPr/>
          </p:nvSpPr>
          <p:spPr bwMode="auto">
            <a:xfrm>
              <a:off x="1790" y="1975"/>
              <a:ext cx="69" cy="67"/>
            </a:xfrm>
            <a:prstGeom prst="ellipse">
              <a:avLst/>
            </a:prstGeom>
            <a:solidFill>
              <a:srgbClr val="FFFFFF"/>
            </a:solidFill>
            <a:ln w="7938">
              <a:solidFill>
                <a:srgbClr val="000000"/>
              </a:solidFill>
              <a:round/>
              <a:headEnd/>
              <a:tailEnd/>
            </a:ln>
          </p:spPr>
          <p:txBody>
            <a:bodyPr/>
            <a:lstStyle/>
            <a:p>
              <a:endParaRPr lang="en-US" altLang="en-US"/>
            </a:p>
          </p:txBody>
        </p:sp>
        <p:sp>
          <p:nvSpPr>
            <p:cNvPr id="18098" name="Oval 186"/>
            <p:cNvSpPr>
              <a:spLocks noChangeArrowheads="1"/>
            </p:cNvSpPr>
            <p:nvPr/>
          </p:nvSpPr>
          <p:spPr bwMode="auto">
            <a:xfrm>
              <a:off x="1492" y="2142"/>
              <a:ext cx="68" cy="66"/>
            </a:xfrm>
            <a:prstGeom prst="ellipse">
              <a:avLst/>
            </a:prstGeom>
            <a:solidFill>
              <a:srgbClr val="FFFFFF"/>
            </a:solidFill>
            <a:ln w="7938">
              <a:solidFill>
                <a:srgbClr val="000000"/>
              </a:solidFill>
              <a:round/>
              <a:headEnd/>
              <a:tailEnd/>
            </a:ln>
          </p:spPr>
          <p:txBody>
            <a:bodyPr/>
            <a:lstStyle/>
            <a:p>
              <a:endParaRPr lang="en-US" altLang="en-US"/>
            </a:p>
          </p:txBody>
        </p:sp>
        <p:sp>
          <p:nvSpPr>
            <p:cNvPr id="18099" name="Oval 187"/>
            <p:cNvSpPr>
              <a:spLocks noChangeArrowheads="1"/>
            </p:cNvSpPr>
            <p:nvPr/>
          </p:nvSpPr>
          <p:spPr bwMode="auto">
            <a:xfrm>
              <a:off x="1924" y="1843"/>
              <a:ext cx="67" cy="68"/>
            </a:xfrm>
            <a:prstGeom prst="ellipse">
              <a:avLst/>
            </a:prstGeom>
            <a:solidFill>
              <a:srgbClr val="FFFFFF"/>
            </a:solidFill>
            <a:ln w="7938">
              <a:solidFill>
                <a:srgbClr val="000000"/>
              </a:solidFill>
              <a:round/>
              <a:headEnd/>
              <a:tailEnd/>
            </a:ln>
          </p:spPr>
          <p:txBody>
            <a:bodyPr/>
            <a:lstStyle/>
            <a:p>
              <a:endParaRPr lang="en-US" altLang="en-US"/>
            </a:p>
          </p:txBody>
        </p:sp>
        <p:sp>
          <p:nvSpPr>
            <p:cNvPr id="18100" name="Oval 188"/>
            <p:cNvSpPr>
              <a:spLocks noChangeArrowheads="1"/>
            </p:cNvSpPr>
            <p:nvPr/>
          </p:nvSpPr>
          <p:spPr bwMode="auto">
            <a:xfrm>
              <a:off x="2023" y="2075"/>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101" name="Oval 189"/>
            <p:cNvSpPr>
              <a:spLocks noChangeArrowheads="1"/>
            </p:cNvSpPr>
            <p:nvPr/>
          </p:nvSpPr>
          <p:spPr bwMode="auto">
            <a:xfrm>
              <a:off x="1790" y="2142"/>
              <a:ext cx="69" cy="66"/>
            </a:xfrm>
            <a:prstGeom prst="ellipse">
              <a:avLst/>
            </a:prstGeom>
            <a:solidFill>
              <a:srgbClr val="FFFFFF"/>
            </a:solidFill>
            <a:ln w="7938">
              <a:solidFill>
                <a:srgbClr val="000000"/>
              </a:solidFill>
              <a:round/>
              <a:headEnd/>
              <a:tailEnd/>
            </a:ln>
          </p:spPr>
          <p:txBody>
            <a:bodyPr/>
            <a:lstStyle/>
            <a:p>
              <a:endParaRPr lang="en-US" altLang="en-US"/>
            </a:p>
          </p:txBody>
        </p:sp>
      </p:grpSp>
      <p:grpSp>
        <p:nvGrpSpPr>
          <p:cNvPr id="17472" name="Group 190"/>
          <p:cNvGrpSpPr>
            <a:grpSpLocks/>
          </p:cNvGrpSpPr>
          <p:nvPr/>
        </p:nvGrpSpPr>
        <p:grpSpPr bwMode="auto">
          <a:xfrm>
            <a:off x="3200400" y="2978150"/>
            <a:ext cx="1231900" cy="1262063"/>
            <a:chOff x="1903" y="1710"/>
            <a:chExt cx="620" cy="925"/>
          </a:xfrm>
        </p:grpSpPr>
        <p:sp>
          <p:nvSpPr>
            <p:cNvPr id="18089" name="Freeform 191"/>
            <p:cNvSpPr>
              <a:spLocks/>
            </p:cNvSpPr>
            <p:nvPr/>
          </p:nvSpPr>
          <p:spPr bwMode="auto">
            <a:xfrm>
              <a:off x="1903" y="1710"/>
              <a:ext cx="620" cy="925"/>
            </a:xfrm>
            <a:custGeom>
              <a:avLst/>
              <a:gdLst>
                <a:gd name="T0" fmla="*/ 0 w 1238"/>
                <a:gd name="T1" fmla="*/ 0 h 1851"/>
                <a:gd name="T2" fmla="*/ 1 w 1238"/>
                <a:gd name="T3" fmla="*/ 0 h 1851"/>
                <a:gd name="T4" fmla="*/ 1 w 1238"/>
                <a:gd name="T5" fmla="*/ 0 h 1851"/>
                <a:gd name="T6" fmla="*/ 0 w 1238"/>
                <a:gd name="T7" fmla="*/ 0 h 1851"/>
                <a:gd name="T8" fmla="*/ 0 w 1238"/>
                <a:gd name="T9" fmla="*/ 0 h 1851"/>
                <a:gd name="T10" fmla="*/ 0 60000 65536"/>
                <a:gd name="T11" fmla="*/ 0 60000 65536"/>
                <a:gd name="T12" fmla="*/ 0 60000 65536"/>
                <a:gd name="T13" fmla="*/ 0 60000 65536"/>
                <a:gd name="T14" fmla="*/ 0 60000 65536"/>
                <a:gd name="T15" fmla="*/ 0 w 1238"/>
                <a:gd name="T16" fmla="*/ 0 h 1851"/>
                <a:gd name="T17" fmla="*/ 1238 w 1238"/>
                <a:gd name="T18" fmla="*/ 1851 h 1851"/>
              </a:gdLst>
              <a:ahLst/>
              <a:cxnLst>
                <a:cxn ang="T10">
                  <a:pos x="T0" y="T1"/>
                </a:cxn>
                <a:cxn ang="T11">
                  <a:pos x="T2" y="T3"/>
                </a:cxn>
                <a:cxn ang="T12">
                  <a:pos x="T4" y="T5"/>
                </a:cxn>
                <a:cxn ang="T13">
                  <a:pos x="T6" y="T7"/>
                </a:cxn>
                <a:cxn ang="T14">
                  <a:pos x="T8" y="T9"/>
                </a:cxn>
              </a:cxnLst>
              <a:rect l="T15" t="T16" r="T17" b="T18"/>
              <a:pathLst>
                <a:path w="1238" h="1851">
                  <a:moveTo>
                    <a:pt x="0" y="1851"/>
                  </a:moveTo>
                  <a:lnTo>
                    <a:pt x="1237" y="1084"/>
                  </a:lnTo>
                  <a:lnTo>
                    <a:pt x="1238" y="0"/>
                  </a:lnTo>
                  <a:lnTo>
                    <a:pt x="0" y="766"/>
                  </a:lnTo>
                  <a:lnTo>
                    <a:pt x="0" y="1851"/>
                  </a:lnTo>
                  <a:close/>
                </a:path>
              </a:pathLst>
            </a:custGeom>
            <a:solidFill>
              <a:srgbClr val="CCFFCC"/>
            </a:solidFill>
            <a:ln w="1588">
              <a:solidFill>
                <a:srgbClr val="000000"/>
              </a:solidFill>
              <a:prstDash val="solid"/>
              <a:round/>
              <a:headEnd/>
              <a:tailEnd/>
            </a:ln>
          </p:spPr>
          <p:txBody>
            <a:bodyPr/>
            <a:lstStyle/>
            <a:p>
              <a:endParaRPr lang="en-US"/>
            </a:p>
          </p:txBody>
        </p:sp>
        <p:sp>
          <p:nvSpPr>
            <p:cNvPr id="18090" name="Oval 192"/>
            <p:cNvSpPr>
              <a:spLocks noChangeArrowheads="1"/>
            </p:cNvSpPr>
            <p:nvPr/>
          </p:nvSpPr>
          <p:spPr bwMode="auto">
            <a:xfrm>
              <a:off x="2195" y="2078"/>
              <a:ext cx="67" cy="134"/>
            </a:xfrm>
            <a:prstGeom prst="ellipse">
              <a:avLst/>
            </a:prstGeom>
            <a:solidFill>
              <a:srgbClr val="FFFFFF"/>
            </a:solidFill>
            <a:ln w="7938">
              <a:solidFill>
                <a:srgbClr val="000000"/>
              </a:solidFill>
              <a:round/>
              <a:headEnd/>
              <a:tailEnd/>
            </a:ln>
          </p:spPr>
          <p:txBody>
            <a:bodyPr/>
            <a:lstStyle/>
            <a:p>
              <a:endParaRPr lang="en-US" altLang="en-US"/>
            </a:p>
          </p:txBody>
        </p:sp>
        <p:sp>
          <p:nvSpPr>
            <p:cNvPr id="18091" name="Oval 193"/>
            <p:cNvSpPr>
              <a:spLocks noChangeArrowheads="1"/>
            </p:cNvSpPr>
            <p:nvPr/>
          </p:nvSpPr>
          <p:spPr bwMode="auto">
            <a:xfrm>
              <a:off x="1962" y="2344"/>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092" name="Oval 194"/>
            <p:cNvSpPr>
              <a:spLocks noChangeArrowheads="1"/>
            </p:cNvSpPr>
            <p:nvPr/>
          </p:nvSpPr>
          <p:spPr bwMode="auto">
            <a:xfrm>
              <a:off x="2195" y="2311"/>
              <a:ext cx="67" cy="67"/>
            </a:xfrm>
            <a:prstGeom prst="ellipse">
              <a:avLst/>
            </a:prstGeom>
            <a:solidFill>
              <a:srgbClr val="FFFFFF"/>
            </a:solidFill>
            <a:ln w="7938">
              <a:solidFill>
                <a:srgbClr val="000000"/>
              </a:solidFill>
              <a:round/>
              <a:headEnd/>
              <a:tailEnd/>
            </a:ln>
          </p:spPr>
          <p:txBody>
            <a:bodyPr/>
            <a:lstStyle/>
            <a:p>
              <a:endParaRPr lang="en-US" altLang="en-US"/>
            </a:p>
          </p:txBody>
        </p:sp>
        <p:sp>
          <p:nvSpPr>
            <p:cNvPr id="18093" name="Oval 195"/>
            <p:cNvSpPr>
              <a:spLocks noChangeArrowheads="1"/>
            </p:cNvSpPr>
            <p:nvPr/>
          </p:nvSpPr>
          <p:spPr bwMode="auto">
            <a:xfrm>
              <a:off x="2394" y="2145"/>
              <a:ext cx="68" cy="67"/>
            </a:xfrm>
            <a:prstGeom prst="ellipse">
              <a:avLst/>
            </a:prstGeom>
            <a:solidFill>
              <a:srgbClr val="FFFFFF"/>
            </a:solidFill>
            <a:ln w="7938">
              <a:solidFill>
                <a:srgbClr val="000000"/>
              </a:solidFill>
              <a:round/>
              <a:headEnd/>
              <a:tailEnd/>
            </a:ln>
          </p:spPr>
          <p:txBody>
            <a:bodyPr/>
            <a:lstStyle/>
            <a:p>
              <a:endParaRPr lang="en-US" altLang="en-US"/>
            </a:p>
          </p:txBody>
        </p:sp>
        <p:sp>
          <p:nvSpPr>
            <p:cNvPr id="18094" name="Oval 196"/>
            <p:cNvSpPr>
              <a:spLocks noChangeArrowheads="1"/>
            </p:cNvSpPr>
            <p:nvPr/>
          </p:nvSpPr>
          <p:spPr bwMode="auto">
            <a:xfrm>
              <a:off x="2261" y="1979"/>
              <a:ext cx="68" cy="68"/>
            </a:xfrm>
            <a:prstGeom prst="ellipse">
              <a:avLst/>
            </a:prstGeom>
            <a:solidFill>
              <a:srgbClr val="FFFFFF"/>
            </a:solidFill>
            <a:ln w="7938">
              <a:solidFill>
                <a:srgbClr val="000000"/>
              </a:solidFill>
              <a:round/>
              <a:headEnd/>
              <a:tailEnd/>
            </a:ln>
          </p:spPr>
          <p:txBody>
            <a:bodyPr/>
            <a:lstStyle/>
            <a:p>
              <a:endParaRPr lang="en-US" altLang="en-US"/>
            </a:p>
          </p:txBody>
        </p:sp>
      </p:grpSp>
      <p:grpSp>
        <p:nvGrpSpPr>
          <p:cNvPr id="17473" name="Group 197"/>
          <p:cNvGrpSpPr>
            <a:grpSpLocks/>
          </p:cNvGrpSpPr>
          <p:nvPr/>
        </p:nvGrpSpPr>
        <p:grpSpPr bwMode="auto">
          <a:xfrm>
            <a:off x="3989388" y="3114675"/>
            <a:ext cx="1293812" cy="1323975"/>
            <a:chOff x="2301" y="1810"/>
            <a:chExt cx="651" cy="970"/>
          </a:xfrm>
        </p:grpSpPr>
        <p:sp>
          <p:nvSpPr>
            <p:cNvPr id="18083" name="Freeform 198"/>
            <p:cNvSpPr>
              <a:spLocks/>
            </p:cNvSpPr>
            <p:nvPr/>
          </p:nvSpPr>
          <p:spPr bwMode="auto">
            <a:xfrm>
              <a:off x="2301" y="1810"/>
              <a:ext cx="651" cy="970"/>
            </a:xfrm>
            <a:custGeom>
              <a:avLst/>
              <a:gdLst>
                <a:gd name="T0" fmla="*/ 0 w 1302"/>
                <a:gd name="T1" fmla="*/ 1 h 1940"/>
                <a:gd name="T2" fmla="*/ 1 w 1302"/>
                <a:gd name="T3" fmla="*/ 1 h 1940"/>
                <a:gd name="T4" fmla="*/ 1 w 1302"/>
                <a:gd name="T5" fmla="*/ 0 h 1940"/>
                <a:gd name="T6" fmla="*/ 0 w 1302"/>
                <a:gd name="T7" fmla="*/ 1 h 1940"/>
                <a:gd name="T8" fmla="*/ 0 w 1302"/>
                <a:gd name="T9" fmla="*/ 1 h 1940"/>
                <a:gd name="T10" fmla="*/ 0 60000 65536"/>
                <a:gd name="T11" fmla="*/ 0 60000 65536"/>
                <a:gd name="T12" fmla="*/ 0 60000 65536"/>
                <a:gd name="T13" fmla="*/ 0 60000 65536"/>
                <a:gd name="T14" fmla="*/ 0 60000 65536"/>
                <a:gd name="T15" fmla="*/ 0 w 1302"/>
                <a:gd name="T16" fmla="*/ 0 h 1940"/>
                <a:gd name="T17" fmla="*/ 1302 w 1302"/>
                <a:gd name="T18" fmla="*/ 1940 h 1940"/>
              </a:gdLst>
              <a:ahLst/>
              <a:cxnLst>
                <a:cxn ang="T10">
                  <a:pos x="T0" y="T1"/>
                </a:cxn>
                <a:cxn ang="T11">
                  <a:pos x="T2" y="T3"/>
                </a:cxn>
                <a:cxn ang="T12">
                  <a:pos x="T4" y="T5"/>
                </a:cxn>
                <a:cxn ang="T13">
                  <a:pos x="T6" y="T7"/>
                </a:cxn>
                <a:cxn ang="T14">
                  <a:pos x="T8" y="T9"/>
                </a:cxn>
              </a:cxnLst>
              <a:rect l="T15" t="T16" r="T17" b="T18"/>
              <a:pathLst>
                <a:path w="1302" h="1940">
                  <a:moveTo>
                    <a:pt x="0" y="1940"/>
                  </a:moveTo>
                  <a:lnTo>
                    <a:pt x="1300" y="1135"/>
                  </a:lnTo>
                  <a:lnTo>
                    <a:pt x="1302" y="0"/>
                  </a:lnTo>
                  <a:lnTo>
                    <a:pt x="0" y="803"/>
                  </a:lnTo>
                  <a:lnTo>
                    <a:pt x="0" y="1940"/>
                  </a:lnTo>
                  <a:close/>
                </a:path>
              </a:pathLst>
            </a:custGeom>
            <a:solidFill>
              <a:srgbClr val="CCFFFF"/>
            </a:solidFill>
            <a:ln w="1588">
              <a:solidFill>
                <a:srgbClr val="000000"/>
              </a:solidFill>
              <a:prstDash val="solid"/>
              <a:round/>
              <a:headEnd/>
              <a:tailEnd/>
            </a:ln>
          </p:spPr>
          <p:txBody>
            <a:bodyPr/>
            <a:lstStyle/>
            <a:p>
              <a:endParaRPr lang="en-US"/>
            </a:p>
          </p:txBody>
        </p:sp>
        <p:sp>
          <p:nvSpPr>
            <p:cNvPr id="18084" name="Oval 199"/>
            <p:cNvSpPr>
              <a:spLocks noChangeArrowheads="1"/>
            </p:cNvSpPr>
            <p:nvPr/>
          </p:nvSpPr>
          <p:spPr bwMode="auto">
            <a:xfrm>
              <a:off x="2468" y="2373"/>
              <a:ext cx="68" cy="134"/>
            </a:xfrm>
            <a:prstGeom prst="ellipse">
              <a:avLst/>
            </a:prstGeom>
            <a:solidFill>
              <a:srgbClr val="FFFFFF"/>
            </a:solidFill>
            <a:ln w="7938">
              <a:solidFill>
                <a:srgbClr val="000000"/>
              </a:solidFill>
              <a:round/>
              <a:headEnd/>
              <a:tailEnd/>
            </a:ln>
          </p:spPr>
          <p:txBody>
            <a:bodyPr/>
            <a:lstStyle/>
            <a:p>
              <a:endParaRPr lang="en-US" altLang="en-US"/>
            </a:p>
          </p:txBody>
        </p:sp>
        <p:sp>
          <p:nvSpPr>
            <p:cNvPr id="18085" name="Oval 200"/>
            <p:cNvSpPr>
              <a:spLocks noChangeArrowheads="1"/>
            </p:cNvSpPr>
            <p:nvPr/>
          </p:nvSpPr>
          <p:spPr bwMode="auto">
            <a:xfrm>
              <a:off x="2621" y="2175"/>
              <a:ext cx="67" cy="67"/>
            </a:xfrm>
            <a:prstGeom prst="ellipse">
              <a:avLst/>
            </a:prstGeom>
            <a:solidFill>
              <a:srgbClr val="FFFFFF"/>
            </a:solidFill>
            <a:ln w="7938">
              <a:solidFill>
                <a:srgbClr val="000000"/>
              </a:solidFill>
              <a:round/>
              <a:headEnd/>
              <a:tailEnd/>
            </a:ln>
          </p:spPr>
          <p:txBody>
            <a:bodyPr/>
            <a:lstStyle/>
            <a:p>
              <a:endParaRPr lang="en-US" altLang="en-US"/>
            </a:p>
          </p:txBody>
        </p:sp>
        <p:sp>
          <p:nvSpPr>
            <p:cNvPr id="18086" name="Oval 201"/>
            <p:cNvSpPr>
              <a:spLocks noChangeArrowheads="1"/>
            </p:cNvSpPr>
            <p:nvPr/>
          </p:nvSpPr>
          <p:spPr bwMode="auto">
            <a:xfrm>
              <a:off x="2402" y="2241"/>
              <a:ext cx="67" cy="67"/>
            </a:xfrm>
            <a:prstGeom prst="ellipse">
              <a:avLst/>
            </a:prstGeom>
            <a:solidFill>
              <a:srgbClr val="FFFFFF"/>
            </a:solidFill>
            <a:ln w="7938">
              <a:solidFill>
                <a:srgbClr val="000000"/>
              </a:solidFill>
              <a:round/>
              <a:headEnd/>
              <a:tailEnd/>
            </a:ln>
          </p:spPr>
          <p:txBody>
            <a:bodyPr/>
            <a:lstStyle/>
            <a:p>
              <a:endParaRPr lang="en-US" altLang="en-US"/>
            </a:p>
          </p:txBody>
        </p:sp>
        <p:sp>
          <p:nvSpPr>
            <p:cNvPr id="18087" name="Oval 202"/>
            <p:cNvSpPr>
              <a:spLocks noChangeArrowheads="1"/>
            </p:cNvSpPr>
            <p:nvPr/>
          </p:nvSpPr>
          <p:spPr bwMode="auto">
            <a:xfrm>
              <a:off x="2753" y="2041"/>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088" name="Oval 203"/>
            <p:cNvSpPr>
              <a:spLocks noChangeArrowheads="1"/>
            </p:cNvSpPr>
            <p:nvPr/>
          </p:nvSpPr>
          <p:spPr bwMode="auto">
            <a:xfrm>
              <a:off x="2621" y="2340"/>
              <a:ext cx="67" cy="67"/>
            </a:xfrm>
            <a:prstGeom prst="ellipse">
              <a:avLst/>
            </a:prstGeom>
            <a:solidFill>
              <a:srgbClr val="FFFFFF"/>
            </a:solidFill>
            <a:ln w="7938">
              <a:solidFill>
                <a:srgbClr val="000000"/>
              </a:solidFill>
              <a:round/>
              <a:headEnd/>
              <a:tailEnd/>
            </a:ln>
          </p:spPr>
          <p:txBody>
            <a:bodyPr/>
            <a:lstStyle/>
            <a:p>
              <a:endParaRPr lang="en-US" altLang="en-US"/>
            </a:p>
          </p:txBody>
        </p:sp>
      </p:grpSp>
      <p:grpSp>
        <p:nvGrpSpPr>
          <p:cNvPr id="17474" name="Group 204"/>
          <p:cNvGrpSpPr>
            <a:grpSpLocks/>
          </p:cNvGrpSpPr>
          <p:nvPr/>
        </p:nvGrpSpPr>
        <p:grpSpPr bwMode="auto">
          <a:xfrm>
            <a:off x="4848225" y="3295650"/>
            <a:ext cx="1292225" cy="1322388"/>
            <a:chOff x="2733" y="1942"/>
            <a:chExt cx="651" cy="971"/>
          </a:xfrm>
        </p:grpSpPr>
        <p:sp>
          <p:nvSpPr>
            <p:cNvPr id="18076" name="Freeform 205"/>
            <p:cNvSpPr>
              <a:spLocks/>
            </p:cNvSpPr>
            <p:nvPr/>
          </p:nvSpPr>
          <p:spPr bwMode="auto">
            <a:xfrm>
              <a:off x="2733" y="1942"/>
              <a:ext cx="651" cy="971"/>
            </a:xfrm>
            <a:custGeom>
              <a:avLst/>
              <a:gdLst>
                <a:gd name="T0" fmla="*/ 0 w 1300"/>
                <a:gd name="T1" fmla="*/ 0 h 1943"/>
                <a:gd name="T2" fmla="*/ 1 w 1300"/>
                <a:gd name="T3" fmla="*/ 0 h 1943"/>
                <a:gd name="T4" fmla="*/ 1 w 1300"/>
                <a:gd name="T5" fmla="*/ 0 h 1943"/>
                <a:gd name="T6" fmla="*/ 0 w 1300"/>
                <a:gd name="T7" fmla="*/ 0 h 1943"/>
                <a:gd name="T8" fmla="*/ 0 w 1300"/>
                <a:gd name="T9" fmla="*/ 0 h 1943"/>
                <a:gd name="T10" fmla="*/ 0 60000 65536"/>
                <a:gd name="T11" fmla="*/ 0 60000 65536"/>
                <a:gd name="T12" fmla="*/ 0 60000 65536"/>
                <a:gd name="T13" fmla="*/ 0 60000 65536"/>
                <a:gd name="T14" fmla="*/ 0 60000 65536"/>
                <a:gd name="T15" fmla="*/ 0 w 1300"/>
                <a:gd name="T16" fmla="*/ 0 h 1943"/>
                <a:gd name="T17" fmla="*/ 1300 w 1300"/>
                <a:gd name="T18" fmla="*/ 1943 h 1943"/>
              </a:gdLst>
              <a:ahLst/>
              <a:cxnLst>
                <a:cxn ang="T10">
                  <a:pos x="T0" y="T1"/>
                </a:cxn>
                <a:cxn ang="T11">
                  <a:pos x="T2" y="T3"/>
                </a:cxn>
                <a:cxn ang="T12">
                  <a:pos x="T4" y="T5"/>
                </a:cxn>
                <a:cxn ang="T13">
                  <a:pos x="T6" y="T7"/>
                </a:cxn>
                <a:cxn ang="T14">
                  <a:pos x="T8" y="T9"/>
                </a:cxn>
              </a:cxnLst>
              <a:rect l="T15" t="T16" r="T17" b="T18"/>
              <a:pathLst>
                <a:path w="1300" h="1943">
                  <a:moveTo>
                    <a:pt x="0" y="1943"/>
                  </a:moveTo>
                  <a:lnTo>
                    <a:pt x="1299" y="1138"/>
                  </a:lnTo>
                  <a:lnTo>
                    <a:pt x="1300" y="0"/>
                  </a:lnTo>
                  <a:lnTo>
                    <a:pt x="0" y="804"/>
                  </a:lnTo>
                  <a:lnTo>
                    <a:pt x="0" y="1943"/>
                  </a:lnTo>
                  <a:close/>
                </a:path>
              </a:pathLst>
            </a:custGeom>
            <a:solidFill>
              <a:srgbClr val="FFCC99"/>
            </a:solidFill>
            <a:ln w="1588">
              <a:solidFill>
                <a:srgbClr val="000000"/>
              </a:solidFill>
              <a:prstDash val="solid"/>
              <a:round/>
              <a:headEnd/>
              <a:tailEnd/>
            </a:ln>
          </p:spPr>
          <p:txBody>
            <a:bodyPr/>
            <a:lstStyle/>
            <a:p>
              <a:endParaRPr lang="en-US"/>
            </a:p>
          </p:txBody>
        </p:sp>
        <p:sp>
          <p:nvSpPr>
            <p:cNvPr id="18077" name="Oval 206"/>
            <p:cNvSpPr>
              <a:spLocks noChangeArrowheads="1"/>
            </p:cNvSpPr>
            <p:nvPr/>
          </p:nvSpPr>
          <p:spPr bwMode="auto">
            <a:xfrm>
              <a:off x="3198" y="2175"/>
              <a:ext cx="68" cy="133"/>
            </a:xfrm>
            <a:prstGeom prst="ellipse">
              <a:avLst/>
            </a:prstGeom>
            <a:solidFill>
              <a:srgbClr val="FFFFFF"/>
            </a:solidFill>
            <a:ln w="7938">
              <a:solidFill>
                <a:srgbClr val="000000"/>
              </a:solidFill>
              <a:round/>
              <a:headEnd/>
              <a:tailEnd/>
            </a:ln>
          </p:spPr>
          <p:txBody>
            <a:bodyPr/>
            <a:lstStyle/>
            <a:p>
              <a:endParaRPr lang="en-US" altLang="en-US"/>
            </a:p>
          </p:txBody>
        </p:sp>
        <p:sp>
          <p:nvSpPr>
            <p:cNvPr id="18078" name="Oval 207"/>
            <p:cNvSpPr>
              <a:spLocks noChangeArrowheads="1"/>
            </p:cNvSpPr>
            <p:nvPr/>
          </p:nvSpPr>
          <p:spPr bwMode="auto">
            <a:xfrm>
              <a:off x="2965" y="2473"/>
              <a:ext cx="68" cy="67"/>
            </a:xfrm>
            <a:prstGeom prst="ellipse">
              <a:avLst/>
            </a:prstGeom>
            <a:solidFill>
              <a:srgbClr val="FFFFFF"/>
            </a:solidFill>
            <a:ln w="7938">
              <a:solidFill>
                <a:srgbClr val="000000"/>
              </a:solidFill>
              <a:round/>
              <a:headEnd/>
              <a:tailEnd/>
            </a:ln>
          </p:spPr>
          <p:txBody>
            <a:bodyPr/>
            <a:lstStyle/>
            <a:p>
              <a:endParaRPr lang="en-US" altLang="en-US"/>
            </a:p>
          </p:txBody>
        </p:sp>
        <p:sp>
          <p:nvSpPr>
            <p:cNvPr id="18079" name="Oval 208"/>
            <p:cNvSpPr>
              <a:spLocks noChangeArrowheads="1"/>
            </p:cNvSpPr>
            <p:nvPr/>
          </p:nvSpPr>
          <p:spPr bwMode="auto">
            <a:xfrm>
              <a:off x="2800" y="2738"/>
              <a:ext cx="67" cy="68"/>
            </a:xfrm>
            <a:prstGeom prst="ellipse">
              <a:avLst/>
            </a:prstGeom>
            <a:solidFill>
              <a:srgbClr val="FFFFFF"/>
            </a:solidFill>
            <a:ln w="7938">
              <a:solidFill>
                <a:srgbClr val="000000"/>
              </a:solidFill>
              <a:round/>
              <a:headEnd/>
              <a:tailEnd/>
            </a:ln>
          </p:spPr>
          <p:txBody>
            <a:bodyPr/>
            <a:lstStyle/>
            <a:p>
              <a:endParaRPr lang="en-US" altLang="en-US"/>
            </a:p>
          </p:txBody>
        </p:sp>
        <p:sp>
          <p:nvSpPr>
            <p:cNvPr id="18080" name="Oval 209"/>
            <p:cNvSpPr>
              <a:spLocks noChangeArrowheads="1"/>
            </p:cNvSpPr>
            <p:nvPr/>
          </p:nvSpPr>
          <p:spPr bwMode="auto">
            <a:xfrm>
              <a:off x="2998" y="2307"/>
              <a:ext cx="69" cy="68"/>
            </a:xfrm>
            <a:prstGeom prst="ellipse">
              <a:avLst/>
            </a:prstGeom>
            <a:solidFill>
              <a:srgbClr val="FFFFFF"/>
            </a:solidFill>
            <a:ln w="7938">
              <a:solidFill>
                <a:srgbClr val="000000"/>
              </a:solidFill>
              <a:round/>
              <a:headEnd/>
              <a:tailEnd/>
            </a:ln>
          </p:spPr>
          <p:txBody>
            <a:bodyPr/>
            <a:lstStyle/>
            <a:p>
              <a:endParaRPr lang="en-US" altLang="en-US"/>
            </a:p>
          </p:txBody>
        </p:sp>
        <p:sp>
          <p:nvSpPr>
            <p:cNvPr id="18081" name="Oval 210"/>
            <p:cNvSpPr>
              <a:spLocks noChangeArrowheads="1"/>
            </p:cNvSpPr>
            <p:nvPr/>
          </p:nvSpPr>
          <p:spPr bwMode="auto">
            <a:xfrm>
              <a:off x="3131" y="2539"/>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082" name="Oval 211"/>
            <p:cNvSpPr>
              <a:spLocks noChangeArrowheads="1"/>
            </p:cNvSpPr>
            <p:nvPr/>
          </p:nvSpPr>
          <p:spPr bwMode="auto">
            <a:xfrm>
              <a:off x="2800" y="2539"/>
              <a:ext cx="67" cy="67"/>
            </a:xfrm>
            <a:prstGeom prst="ellipse">
              <a:avLst/>
            </a:prstGeom>
            <a:solidFill>
              <a:srgbClr val="FFFFFF"/>
            </a:solidFill>
            <a:ln w="7938">
              <a:solidFill>
                <a:srgbClr val="000000"/>
              </a:solidFill>
              <a:round/>
              <a:headEnd/>
              <a:tailEnd/>
            </a:ln>
          </p:spPr>
          <p:txBody>
            <a:bodyPr/>
            <a:lstStyle/>
            <a:p>
              <a:endParaRPr lang="en-US" altLang="en-US"/>
            </a:p>
          </p:txBody>
        </p:sp>
      </p:grpSp>
      <p:sp>
        <p:nvSpPr>
          <p:cNvPr id="17475" name="Rectangle 212"/>
          <p:cNvSpPr>
            <a:spLocks noChangeArrowheads="1"/>
          </p:cNvSpPr>
          <p:nvPr/>
        </p:nvSpPr>
        <p:spPr bwMode="auto">
          <a:xfrm>
            <a:off x="1684338" y="2297113"/>
            <a:ext cx="820737" cy="274637"/>
          </a:xfrm>
          <a:prstGeom prst="rect">
            <a:avLst/>
          </a:prstGeom>
          <a:noFill/>
          <a:ln w="9525">
            <a:noFill/>
            <a:miter lim="800000"/>
            <a:headEnd/>
            <a:tailEnd/>
          </a:ln>
        </p:spPr>
        <p:txBody>
          <a:bodyPr/>
          <a:lstStyle/>
          <a:p>
            <a:endParaRPr lang="en-US" altLang="en-US"/>
          </a:p>
        </p:txBody>
      </p:sp>
      <p:sp>
        <p:nvSpPr>
          <p:cNvPr id="17476" name="Rectangle 213"/>
          <p:cNvSpPr>
            <a:spLocks noChangeArrowheads="1"/>
          </p:cNvSpPr>
          <p:nvPr/>
        </p:nvSpPr>
        <p:spPr bwMode="auto">
          <a:xfrm>
            <a:off x="1765300" y="2328863"/>
            <a:ext cx="657225" cy="111125"/>
          </a:xfrm>
          <a:prstGeom prst="rect">
            <a:avLst/>
          </a:prstGeom>
          <a:noFill/>
          <a:ln w="9525">
            <a:noFill/>
            <a:miter lim="800000"/>
            <a:headEnd/>
            <a:tailEnd/>
          </a:ln>
        </p:spPr>
        <p:txBody>
          <a:bodyPr/>
          <a:lstStyle/>
          <a:p>
            <a:endParaRPr lang="en-US" altLang="en-US"/>
          </a:p>
        </p:txBody>
      </p:sp>
      <p:sp>
        <p:nvSpPr>
          <p:cNvPr id="17477" name="Rectangle 214"/>
          <p:cNvSpPr>
            <a:spLocks noChangeArrowheads="1"/>
          </p:cNvSpPr>
          <p:nvPr/>
        </p:nvSpPr>
        <p:spPr bwMode="auto">
          <a:xfrm>
            <a:off x="1709738" y="2335213"/>
            <a:ext cx="515937" cy="122237"/>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Structural </a:t>
            </a:r>
            <a:endParaRPr lang="en-US" altLang="en-US">
              <a:cs typeface="Times New Roman" pitchFamily="18" charset="0"/>
            </a:endParaRPr>
          </a:p>
        </p:txBody>
      </p:sp>
      <p:sp>
        <p:nvSpPr>
          <p:cNvPr id="17478" name="Rectangle 215"/>
          <p:cNvSpPr>
            <a:spLocks noChangeArrowheads="1"/>
          </p:cNvSpPr>
          <p:nvPr/>
        </p:nvSpPr>
        <p:spPr bwMode="auto">
          <a:xfrm>
            <a:off x="1765300" y="2438400"/>
            <a:ext cx="517525" cy="109538"/>
          </a:xfrm>
          <a:prstGeom prst="rect">
            <a:avLst/>
          </a:prstGeom>
          <a:noFill/>
          <a:ln w="9525">
            <a:noFill/>
            <a:miter lim="800000"/>
            <a:headEnd/>
            <a:tailEnd/>
          </a:ln>
        </p:spPr>
        <p:txBody>
          <a:bodyPr/>
          <a:lstStyle/>
          <a:p>
            <a:endParaRPr lang="en-US" altLang="en-US"/>
          </a:p>
        </p:txBody>
      </p:sp>
      <p:sp>
        <p:nvSpPr>
          <p:cNvPr id="17479" name="Rectangle 216"/>
          <p:cNvSpPr>
            <a:spLocks noChangeArrowheads="1"/>
          </p:cNvSpPr>
          <p:nvPr/>
        </p:nvSpPr>
        <p:spPr bwMode="auto">
          <a:xfrm>
            <a:off x="1725613" y="2444750"/>
            <a:ext cx="406400"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Integrity</a:t>
            </a:r>
            <a:endParaRPr lang="en-US" altLang="en-US">
              <a:cs typeface="Times New Roman" pitchFamily="18" charset="0"/>
            </a:endParaRPr>
          </a:p>
        </p:txBody>
      </p:sp>
      <p:sp>
        <p:nvSpPr>
          <p:cNvPr id="17480" name="Rectangle 217"/>
          <p:cNvSpPr>
            <a:spLocks noChangeArrowheads="1"/>
          </p:cNvSpPr>
          <p:nvPr/>
        </p:nvSpPr>
        <p:spPr bwMode="auto">
          <a:xfrm>
            <a:off x="2409825" y="2387600"/>
            <a:ext cx="968375" cy="274638"/>
          </a:xfrm>
          <a:prstGeom prst="rect">
            <a:avLst/>
          </a:prstGeom>
          <a:noFill/>
          <a:ln w="9525">
            <a:noFill/>
            <a:miter lim="800000"/>
            <a:headEnd/>
            <a:tailEnd/>
          </a:ln>
        </p:spPr>
        <p:txBody>
          <a:bodyPr/>
          <a:lstStyle/>
          <a:p>
            <a:endParaRPr lang="en-US" altLang="en-US"/>
          </a:p>
        </p:txBody>
      </p:sp>
      <p:sp>
        <p:nvSpPr>
          <p:cNvPr id="17481" name="Rectangle 218"/>
          <p:cNvSpPr>
            <a:spLocks noChangeArrowheads="1"/>
          </p:cNvSpPr>
          <p:nvPr/>
        </p:nvSpPr>
        <p:spPr bwMode="auto">
          <a:xfrm>
            <a:off x="2489200" y="2419350"/>
            <a:ext cx="550863" cy="109538"/>
          </a:xfrm>
          <a:prstGeom prst="rect">
            <a:avLst/>
          </a:prstGeom>
          <a:noFill/>
          <a:ln w="9525">
            <a:noFill/>
            <a:miter lim="800000"/>
            <a:headEnd/>
            <a:tailEnd/>
          </a:ln>
        </p:spPr>
        <p:txBody>
          <a:bodyPr/>
          <a:lstStyle/>
          <a:p>
            <a:endParaRPr lang="en-US" altLang="en-US"/>
          </a:p>
        </p:txBody>
      </p:sp>
      <p:sp>
        <p:nvSpPr>
          <p:cNvPr id="17482" name="Rectangle 219"/>
          <p:cNvSpPr>
            <a:spLocks noChangeArrowheads="1"/>
          </p:cNvSpPr>
          <p:nvPr/>
        </p:nvSpPr>
        <p:spPr bwMode="auto">
          <a:xfrm>
            <a:off x="2439988" y="2428875"/>
            <a:ext cx="430212"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Process </a:t>
            </a:r>
            <a:endParaRPr lang="en-US" altLang="en-US">
              <a:cs typeface="Times New Roman" pitchFamily="18" charset="0"/>
            </a:endParaRPr>
          </a:p>
        </p:txBody>
      </p:sp>
      <p:sp>
        <p:nvSpPr>
          <p:cNvPr id="17483" name="Rectangle 220"/>
          <p:cNvSpPr>
            <a:spLocks noChangeArrowheads="1"/>
          </p:cNvSpPr>
          <p:nvPr/>
        </p:nvSpPr>
        <p:spPr bwMode="auto">
          <a:xfrm>
            <a:off x="2489200" y="2528888"/>
            <a:ext cx="808038" cy="109537"/>
          </a:xfrm>
          <a:prstGeom prst="rect">
            <a:avLst/>
          </a:prstGeom>
          <a:noFill/>
          <a:ln w="9525">
            <a:noFill/>
            <a:miter lim="800000"/>
            <a:headEnd/>
            <a:tailEnd/>
          </a:ln>
        </p:spPr>
        <p:txBody>
          <a:bodyPr/>
          <a:lstStyle/>
          <a:p>
            <a:endParaRPr lang="en-US" altLang="en-US"/>
          </a:p>
        </p:txBody>
      </p:sp>
      <p:sp>
        <p:nvSpPr>
          <p:cNvPr id="17484" name="Rectangle 221"/>
          <p:cNvSpPr>
            <a:spLocks noChangeArrowheads="1"/>
          </p:cNvSpPr>
          <p:nvPr/>
        </p:nvSpPr>
        <p:spPr bwMode="auto">
          <a:xfrm>
            <a:off x="2436813" y="2533650"/>
            <a:ext cx="627062"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Containment</a:t>
            </a:r>
            <a:endParaRPr lang="en-US" altLang="en-US">
              <a:cs typeface="Times New Roman" pitchFamily="18" charset="0"/>
            </a:endParaRPr>
          </a:p>
        </p:txBody>
      </p:sp>
      <p:sp>
        <p:nvSpPr>
          <p:cNvPr id="17485" name="Rectangle 222"/>
          <p:cNvSpPr>
            <a:spLocks noChangeArrowheads="1"/>
          </p:cNvSpPr>
          <p:nvPr/>
        </p:nvSpPr>
        <p:spPr bwMode="auto">
          <a:xfrm>
            <a:off x="3333750" y="2570163"/>
            <a:ext cx="725488" cy="274637"/>
          </a:xfrm>
          <a:prstGeom prst="rect">
            <a:avLst/>
          </a:prstGeom>
          <a:noFill/>
          <a:ln w="9525">
            <a:noFill/>
            <a:miter lim="800000"/>
            <a:headEnd/>
            <a:tailEnd/>
          </a:ln>
        </p:spPr>
        <p:txBody>
          <a:bodyPr/>
          <a:lstStyle/>
          <a:p>
            <a:endParaRPr lang="en-US" altLang="en-US"/>
          </a:p>
        </p:txBody>
      </p:sp>
      <p:sp>
        <p:nvSpPr>
          <p:cNvPr id="17486" name="Rectangle 223"/>
          <p:cNvSpPr>
            <a:spLocks noChangeArrowheads="1"/>
          </p:cNvSpPr>
          <p:nvPr/>
        </p:nvSpPr>
        <p:spPr bwMode="auto">
          <a:xfrm>
            <a:off x="3411538" y="2600325"/>
            <a:ext cx="512762" cy="112713"/>
          </a:xfrm>
          <a:prstGeom prst="rect">
            <a:avLst/>
          </a:prstGeom>
          <a:noFill/>
          <a:ln w="9525">
            <a:noFill/>
            <a:miter lim="800000"/>
            <a:headEnd/>
            <a:tailEnd/>
          </a:ln>
        </p:spPr>
        <p:txBody>
          <a:bodyPr/>
          <a:lstStyle/>
          <a:p>
            <a:endParaRPr lang="en-US" altLang="en-US"/>
          </a:p>
        </p:txBody>
      </p:sp>
      <p:sp>
        <p:nvSpPr>
          <p:cNvPr id="17487" name="Rectangle 224"/>
          <p:cNvSpPr>
            <a:spLocks noChangeArrowheads="1"/>
          </p:cNvSpPr>
          <p:nvPr/>
        </p:nvSpPr>
        <p:spPr bwMode="auto">
          <a:xfrm>
            <a:off x="3384550" y="2605088"/>
            <a:ext cx="398463"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Ignition </a:t>
            </a:r>
            <a:endParaRPr lang="en-US" altLang="en-US">
              <a:cs typeface="Times New Roman" pitchFamily="18" charset="0"/>
            </a:endParaRPr>
          </a:p>
        </p:txBody>
      </p:sp>
      <p:sp>
        <p:nvSpPr>
          <p:cNvPr id="17488" name="Rectangle 225"/>
          <p:cNvSpPr>
            <a:spLocks noChangeArrowheads="1"/>
          </p:cNvSpPr>
          <p:nvPr/>
        </p:nvSpPr>
        <p:spPr bwMode="auto">
          <a:xfrm>
            <a:off x="3411538" y="2711450"/>
            <a:ext cx="468312" cy="109538"/>
          </a:xfrm>
          <a:prstGeom prst="rect">
            <a:avLst/>
          </a:prstGeom>
          <a:noFill/>
          <a:ln w="9525">
            <a:noFill/>
            <a:miter lim="800000"/>
            <a:headEnd/>
            <a:tailEnd/>
          </a:ln>
        </p:spPr>
        <p:txBody>
          <a:bodyPr/>
          <a:lstStyle/>
          <a:p>
            <a:endParaRPr lang="en-US" altLang="en-US"/>
          </a:p>
        </p:txBody>
      </p:sp>
      <p:sp>
        <p:nvSpPr>
          <p:cNvPr id="17489" name="Rectangle 226"/>
          <p:cNvSpPr>
            <a:spLocks noChangeArrowheads="1"/>
          </p:cNvSpPr>
          <p:nvPr/>
        </p:nvSpPr>
        <p:spPr bwMode="auto">
          <a:xfrm>
            <a:off x="3382963" y="2714625"/>
            <a:ext cx="363537"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Control</a:t>
            </a:r>
            <a:endParaRPr lang="en-US" altLang="en-US">
              <a:cs typeface="Times New Roman" pitchFamily="18" charset="0"/>
            </a:endParaRPr>
          </a:p>
        </p:txBody>
      </p:sp>
      <p:sp>
        <p:nvSpPr>
          <p:cNvPr id="17490" name="Rectangle 227"/>
          <p:cNvSpPr>
            <a:spLocks noChangeArrowheads="1"/>
          </p:cNvSpPr>
          <p:nvPr/>
        </p:nvSpPr>
        <p:spPr bwMode="auto">
          <a:xfrm>
            <a:off x="4124325" y="2705100"/>
            <a:ext cx="798513" cy="273050"/>
          </a:xfrm>
          <a:prstGeom prst="rect">
            <a:avLst/>
          </a:prstGeom>
          <a:noFill/>
          <a:ln w="9525">
            <a:noFill/>
            <a:miter lim="800000"/>
            <a:headEnd/>
            <a:tailEnd/>
          </a:ln>
        </p:spPr>
        <p:txBody>
          <a:bodyPr/>
          <a:lstStyle/>
          <a:p>
            <a:endParaRPr lang="en-US" altLang="en-US"/>
          </a:p>
        </p:txBody>
      </p:sp>
      <p:sp>
        <p:nvSpPr>
          <p:cNvPr id="17491" name="Rectangle 228"/>
          <p:cNvSpPr>
            <a:spLocks noChangeArrowheads="1"/>
          </p:cNvSpPr>
          <p:nvPr/>
        </p:nvSpPr>
        <p:spPr bwMode="auto">
          <a:xfrm>
            <a:off x="4203700" y="2738438"/>
            <a:ext cx="636588" cy="106362"/>
          </a:xfrm>
          <a:prstGeom prst="rect">
            <a:avLst/>
          </a:prstGeom>
          <a:noFill/>
          <a:ln w="9525">
            <a:noFill/>
            <a:miter lim="800000"/>
            <a:headEnd/>
            <a:tailEnd/>
          </a:ln>
        </p:spPr>
        <p:txBody>
          <a:bodyPr/>
          <a:lstStyle/>
          <a:p>
            <a:endParaRPr lang="en-US" altLang="en-US"/>
          </a:p>
        </p:txBody>
      </p:sp>
      <p:sp>
        <p:nvSpPr>
          <p:cNvPr id="17492" name="Rectangle 229"/>
          <p:cNvSpPr>
            <a:spLocks noChangeArrowheads="1"/>
          </p:cNvSpPr>
          <p:nvPr/>
        </p:nvSpPr>
        <p:spPr bwMode="auto">
          <a:xfrm>
            <a:off x="4165600" y="2741613"/>
            <a:ext cx="496888" cy="122237"/>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Detection </a:t>
            </a:r>
            <a:endParaRPr lang="en-US" altLang="en-US">
              <a:cs typeface="Times New Roman" pitchFamily="18" charset="0"/>
            </a:endParaRPr>
          </a:p>
        </p:txBody>
      </p:sp>
      <p:sp>
        <p:nvSpPr>
          <p:cNvPr id="17493" name="Rectangle 230"/>
          <p:cNvSpPr>
            <a:spLocks noChangeArrowheads="1"/>
          </p:cNvSpPr>
          <p:nvPr/>
        </p:nvSpPr>
        <p:spPr bwMode="auto">
          <a:xfrm>
            <a:off x="4203700" y="2844800"/>
            <a:ext cx="541338" cy="111125"/>
          </a:xfrm>
          <a:prstGeom prst="rect">
            <a:avLst/>
          </a:prstGeom>
          <a:noFill/>
          <a:ln w="9525">
            <a:noFill/>
            <a:miter lim="800000"/>
            <a:headEnd/>
            <a:tailEnd/>
          </a:ln>
        </p:spPr>
        <p:txBody>
          <a:bodyPr/>
          <a:lstStyle/>
          <a:p>
            <a:endParaRPr lang="en-US" altLang="en-US"/>
          </a:p>
        </p:txBody>
      </p:sp>
      <p:sp>
        <p:nvSpPr>
          <p:cNvPr id="17494" name="Rectangle 231"/>
          <p:cNvSpPr>
            <a:spLocks noChangeArrowheads="1"/>
          </p:cNvSpPr>
          <p:nvPr/>
        </p:nvSpPr>
        <p:spPr bwMode="auto">
          <a:xfrm>
            <a:off x="4164013" y="2849563"/>
            <a:ext cx="423862"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Systems</a:t>
            </a:r>
            <a:endParaRPr lang="en-US" altLang="en-US">
              <a:cs typeface="Times New Roman" pitchFamily="18" charset="0"/>
            </a:endParaRPr>
          </a:p>
        </p:txBody>
      </p:sp>
      <p:sp>
        <p:nvSpPr>
          <p:cNvPr id="17495" name="Rectangle 232"/>
          <p:cNvSpPr>
            <a:spLocks noChangeArrowheads="1"/>
          </p:cNvSpPr>
          <p:nvPr/>
        </p:nvSpPr>
        <p:spPr bwMode="auto">
          <a:xfrm>
            <a:off x="4981575" y="2841625"/>
            <a:ext cx="854075" cy="273050"/>
          </a:xfrm>
          <a:prstGeom prst="rect">
            <a:avLst/>
          </a:prstGeom>
          <a:noFill/>
          <a:ln w="9525">
            <a:noFill/>
            <a:miter lim="800000"/>
            <a:headEnd/>
            <a:tailEnd/>
          </a:ln>
        </p:spPr>
        <p:txBody>
          <a:bodyPr/>
          <a:lstStyle/>
          <a:p>
            <a:endParaRPr lang="en-US" altLang="en-US"/>
          </a:p>
        </p:txBody>
      </p:sp>
      <p:sp>
        <p:nvSpPr>
          <p:cNvPr id="17496" name="Rectangle 233"/>
          <p:cNvSpPr>
            <a:spLocks noChangeArrowheads="1"/>
          </p:cNvSpPr>
          <p:nvPr/>
        </p:nvSpPr>
        <p:spPr bwMode="auto">
          <a:xfrm>
            <a:off x="5060950" y="2871788"/>
            <a:ext cx="687388" cy="109537"/>
          </a:xfrm>
          <a:prstGeom prst="rect">
            <a:avLst/>
          </a:prstGeom>
          <a:noFill/>
          <a:ln w="9525">
            <a:noFill/>
            <a:miter lim="800000"/>
            <a:headEnd/>
            <a:tailEnd/>
          </a:ln>
        </p:spPr>
        <p:txBody>
          <a:bodyPr/>
          <a:lstStyle/>
          <a:p>
            <a:endParaRPr lang="en-US" altLang="en-US"/>
          </a:p>
        </p:txBody>
      </p:sp>
      <p:sp>
        <p:nvSpPr>
          <p:cNvPr id="17497" name="Rectangle 234"/>
          <p:cNvSpPr>
            <a:spLocks noChangeArrowheads="1"/>
          </p:cNvSpPr>
          <p:nvPr/>
        </p:nvSpPr>
        <p:spPr bwMode="auto">
          <a:xfrm>
            <a:off x="5006975" y="2879725"/>
            <a:ext cx="538163"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Protection </a:t>
            </a:r>
            <a:endParaRPr lang="en-US" altLang="en-US">
              <a:cs typeface="Times New Roman" pitchFamily="18" charset="0"/>
            </a:endParaRPr>
          </a:p>
        </p:txBody>
      </p:sp>
      <p:sp>
        <p:nvSpPr>
          <p:cNvPr id="17498" name="Rectangle 235"/>
          <p:cNvSpPr>
            <a:spLocks noChangeArrowheads="1"/>
          </p:cNvSpPr>
          <p:nvPr/>
        </p:nvSpPr>
        <p:spPr bwMode="auto">
          <a:xfrm>
            <a:off x="5060950" y="2981325"/>
            <a:ext cx="542925" cy="107950"/>
          </a:xfrm>
          <a:prstGeom prst="rect">
            <a:avLst/>
          </a:prstGeom>
          <a:noFill/>
          <a:ln w="9525">
            <a:noFill/>
            <a:miter lim="800000"/>
            <a:headEnd/>
            <a:tailEnd/>
          </a:ln>
        </p:spPr>
        <p:txBody>
          <a:bodyPr/>
          <a:lstStyle/>
          <a:p>
            <a:endParaRPr lang="en-US" altLang="en-US"/>
          </a:p>
        </p:txBody>
      </p:sp>
      <p:sp>
        <p:nvSpPr>
          <p:cNvPr id="17499" name="Rectangle 236"/>
          <p:cNvSpPr>
            <a:spLocks noChangeArrowheads="1"/>
          </p:cNvSpPr>
          <p:nvPr/>
        </p:nvSpPr>
        <p:spPr bwMode="auto">
          <a:xfrm>
            <a:off x="5011738" y="2984500"/>
            <a:ext cx="423862"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Systems</a:t>
            </a:r>
            <a:endParaRPr lang="en-US" altLang="en-US">
              <a:cs typeface="Times New Roman" pitchFamily="18" charset="0"/>
            </a:endParaRPr>
          </a:p>
        </p:txBody>
      </p:sp>
      <p:sp>
        <p:nvSpPr>
          <p:cNvPr id="17500" name="Rectangle 237"/>
          <p:cNvSpPr>
            <a:spLocks noChangeArrowheads="1"/>
          </p:cNvSpPr>
          <p:nvPr/>
        </p:nvSpPr>
        <p:spPr bwMode="auto">
          <a:xfrm>
            <a:off x="5902325" y="3022600"/>
            <a:ext cx="803275" cy="273050"/>
          </a:xfrm>
          <a:prstGeom prst="rect">
            <a:avLst/>
          </a:prstGeom>
          <a:noFill/>
          <a:ln w="9525">
            <a:noFill/>
            <a:miter lim="800000"/>
            <a:headEnd/>
            <a:tailEnd/>
          </a:ln>
        </p:spPr>
        <p:txBody>
          <a:bodyPr/>
          <a:lstStyle/>
          <a:p>
            <a:endParaRPr lang="en-US" altLang="en-US"/>
          </a:p>
        </p:txBody>
      </p:sp>
      <p:sp>
        <p:nvSpPr>
          <p:cNvPr id="17501" name="Rectangle 238"/>
          <p:cNvSpPr>
            <a:spLocks noChangeArrowheads="1"/>
          </p:cNvSpPr>
          <p:nvPr/>
        </p:nvSpPr>
        <p:spPr bwMode="auto">
          <a:xfrm>
            <a:off x="5986463" y="3052763"/>
            <a:ext cx="636587" cy="109537"/>
          </a:xfrm>
          <a:prstGeom prst="rect">
            <a:avLst/>
          </a:prstGeom>
          <a:noFill/>
          <a:ln w="9525">
            <a:noFill/>
            <a:miter lim="800000"/>
            <a:headEnd/>
            <a:tailEnd/>
          </a:ln>
        </p:spPr>
        <p:txBody>
          <a:bodyPr/>
          <a:lstStyle/>
          <a:p>
            <a:endParaRPr lang="en-US" altLang="en-US"/>
          </a:p>
        </p:txBody>
      </p:sp>
      <p:sp>
        <p:nvSpPr>
          <p:cNvPr id="17502" name="Rectangle 239"/>
          <p:cNvSpPr>
            <a:spLocks noChangeArrowheads="1"/>
          </p:cNvSpPr>
          <p:nvPr/>
        </p:nvSpPr>
        <p:spPr bwMode="auto">
          <a:xfrm>
            <a:off x="5986463" y="3160713"/>
            <a:ext cx="541337" cy="109537"/>
          </a:xfrm>
          <a:prstGeom prst="rect">
            <a:avLst/>
          </a:prstGeom>
          <a:noFill/>
          <a:ln w="9525">
            <a:noFill/>
            <a:miter lim="800000"/>
            <a:headEnd/>
            <a:tailEnd/>
          </a:ln>
        </p:spPr>
        <p:txBody>
          <a:bodyPr/>
          <a:lstStyle/>
          <a:p>
            <a:endParaRPr lang="en-US" altLang="en-US"/>
          </a:p>
        </p:txBody>
      </p:sp>
      <p:sp>
        <p:nvSpPr>
          <p:cNvPr id="17503" name="Rectangle 240"/>
          <p:cNvSpPr>
            <a:spLocks noChangeArrowheads="1"/>
          </p:cNvSpPr>
          <p:nvPr/>
        </p:nvSpPr>
        <p:spPr bwMode="auto">
          <a:xfrm>
            <a:off x="6564313" y="3159125"/>
            <a:ext cx="990600" cy="273050"/>
          </a:xfrm>
          <a:prstGeom prst="rect">
            <a:avLst/>
          </a:prstGeom>
          <a:noFill/>
          <a:ln w="9525">
            <a:noFill/>
            <a:miter lim="800000"/>
            <a:headEnd/>
            <a:tailEnd/>
          </a:ln>
        </p:spPr>
        <p:txBody>
          <a:bodyPr/>
          <a:lstStyle/>
          <a:p>
            <a:endParaRPr lang="en-US" altLang="en-US"/>
          </a:p>
        </p:txBody>
      </p:sp>
      <p:sp>
        <p:nvSpPr>
          <p:cNvPr id="17504" name="Rectangle 241"/>
          <p:cNvSpPr>
            <a:spLocks noChangeArrowheads="1"/>
          </p:cNvSpPr>
          <p:nvPr/>
        </p:nvSpPr>
        <p:spPr bwMode="auto">
          <a:xfrm>
            <a:off x="6642100" y="3192463"/>
            <a:ext cx="749300" cy="109537"/>
          </a:xfrm>
          <a:prstGeom prst="rect">
            <a:avLst/>
          </a:prstGeom>
          <a:noFill/>
          <a:ln w="9525">
            <a:noFill/>
            <a:miter lim="800000"/>
            <a:headEnd/>
            <a:tailEnd/>
          </a:ln>
        </p:spPr>
        <p:txBody>
          <a:bodyPr/>
          <a:lstStyle/>
          <a:p>
            <a:endParaRPr lang="en-US" altLang="en-US"/>
          </a:p>
        </p:txBody>
      </p:sp>
      <p:sp>
        <p:nvSpPr>
          <p:cNvPr id="17505" name="Rectangle 242"/>
          <p:cNvSpPr>
            <a:spLocks noChangeArrowheads="1"/>
          </p:cNvSpPr>
          <p:nvPr/>
        </p:nvSpPr>
        <p:spPr bwMode="auto">
          <a:xfrm>
            <a:off x="6586538" y="3187700"/>
            <a:ext cx="585787"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Emergency </a:t>
            </a:r>
            <a:endParaRPr lang="en-US" altLang="en-US">
              <a:cs typeface="Times New Roman" pitchFamily="18" charset="0"/>
            </a:endParaRPr>
          </a:p>
        </p:txBody>
      </p:sp>
      <p:sp>
        <p:nvSpPr>
          <p:cNvPr id="17506" name="Rectangle 243"/>
          <p:cNvSpPr>
            <a:spLocks noChangeArrowheads="1"/>
          </p:cNvSpPr>
          <p:nvPr/>
        </p:nvSpPr>
        <p:spPr bwMode="auto">
          <a:xfrm>
            <a:off x="6642100" y="3298825"/>
            <a:ext cx="635000" cy="111125"/>
          </a:xfrm>
          <a:prstGeom prst="rect">
            <a:avLst/>
          </a:prstGeom>
          <a:noFill/>
          <a:ln w="9525">
            <a:noFill/>
            <a:miter lim="800000"/>
            <a:headEnd/>
            <a:tailEnd/>
          </a:ln>
        </p:spPr>
        <p:txBody>
          <a:bodyPr/>
          <a:lstStyle/>
          <a:p>
            <a:endParaRPr lang="en-US" altLang="en-US"/>
          </a:p>
        </p:txBody>
      </p:sp>
      <p:sp>
        <p:nvSpPr>
          <p:cNvPr id="17507" name="Rectangle 244"/>
          <p:cNvSpPr>
            <a:spLocks noChangeArrowheads="1"/>
          </p:cNvSpPr>
          <p:nvPr/>
        </p:nvSpPr>
        <p:spPr bwMode="auto">
          <a:xfrm>
            <a:off x="6589713" y="3303588"/>
            <a:ext cx="492125" cy="122237"/>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Response</a:t>
            </a:r>
            <a:endParaRPr lang="en-US" altLang="en-US">
              <a:cs typeface="Times New Roman" pitchFamily="18" charset="0"/>
            </a:endParaRPr>
          </a:p>
        </p:txBody>
      </p:sp>
      <p:sp>
        <p:nvSpPr>
          <p:cNvPr id="17508" name="Rectangle 245"/>
          <p:cNvSpPr>
            <a:spLocks noChangeArrowheads="1"/>
          </p:cNvSpPr>
          <p:nvPr/>
        </p:nvSpPr>
        <p:spPr bwMode="auto">
          <a:xfrm>
            <a:off x="7550150" y="3295650"/>
            <a:ext cx="598488" cy="271463"/>
          </a:xfrm>
          <a:prstGeom prst="rect">
            <a:avLst/>
          </a:prstGeom>
          <a:noFill/>
          <a:ln w="9525">
            <a:noFill/>
            <a:miter lim="800000"/>
            <a:headEnd/>
            <a:tailEnd/>
          </a:ln>
        </p:spPr>
        <p:txBody>
          <a:bodyPr/>
          <a:lstStyle/>
          <a:p>
            <a:endParaRPr lang="en-US" altLang="en-US"/>
          </a:p>
        </p:txBody>
      </p:sp>
      <p:sp>
        <p:nvSpPr>
          <p:cNvPr id="17509" name="Rectangle 246"/>
          <p:cNvSpPr>
            <a:spLocks noChangeArrowheads="1"/>
          </p:cNvSpPr>
          <p:nvPr/>
        </p:nvSpPr>
        <p:spPr bwMode="auto">
          <a:xfrm>
            <a:off x="7631113" y="3325813"/>
            <a:ext cx="269875" cy="109537"/>
          </a:xfrm>
          <a:prstGeom prst="rect">
            <a:avLst/>
          </a:prstGeom>
          <a:noFill/>
          <a:ln w="9525">
            <a:noFill/>
            <a:miter lim="800000"/>
            <a:headEnd/>
            <a:tailEnd/>
          </a:ln>
        </p:spPr>
        <p:txBody>
          <a:bodyPr/>
          <a:lstStyle/>
          <a:p>
            <a:endParaRPr lang="en-US" altLang="en-US"/>
          </a:p>
        </p:txBody>
      </p:sp>
      <p:sp>
        <p:nvSpPr>
          <p:cNvPr id="17510" name="Rectangle 247"/>
          <p:cNvSpPr>
            <a:spLocks noChangeArrowheads="1"/>
          </p:cNvSpPr>
          <p:nvPr/>
        </p:nvSpPr>
        <p:spPr bwMode="auto">
          <a:xfrm>
            <a:off x="7607300" y="3328988"/>
            <a:ext cx="212725"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Life </a:t>
            </a:r>
            <a:endParaRPr lang="en-US" altLang="en-US">
              <a:cs typeface="Times New Roman" pitchFamily="18" charset="0"/>
            </a:endParaRPr>
          </a:p>
        </p:txBody>
      </p:sp>
      <p:sp>
        <p:nvSpPr>
          <p:cNvPr id="17511" name="Rectangle 248"/>
          <p:cNvSpPr>
            <a:spLocks noChangeArrowheads="1"/>
          </p:cNvSpPr>
          <p:nvPr/>
        </p:nvSpPr>
        <p:spPr bwMode="auto">
          <a:xfrm>
            <a:off x="7631113" y="3435350"/>
            <a:ext cx="433387" cy="111125"/>
          </a:xfrm>
          <a:prstGeom prst="rect">
            <a:avLst/>
          </a:prstGeom>
          <a:noFill/>
          <a:ln w="9525">
            <a:noFill/>
            <a:miter lim="800000"/>
            <a:headEnd/>
            <a:tailEnd/>
          </a:ln>
        </p:spPr>
        <p:txBody>
          <a:bodyPr/>
          <a:lstStyle/>
          <a:p>
            <a:endParaRPr lang="en-US" altLang="en-US"/>
          </a:p>
        </p:txBody>
      </p:sp>
      <p:sp>
        <p:nvSpPr>
          <p:cNvPr id="17512" name="Rectangle 249"/>
          <p:cNvSpPr>
            <a:spLocks noChangeArrowheads="1"/>
          </p:cNvSpPr>
          <p:nvPr/>
        </p:nvSpPr>
        <p:spPr bwMode="auto">
          <a:xfrm>
            <a:off x="7600950" y="3436938"/>
            <a:ext cx="338138"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Saving</a:t>
            </a:r>
            <a:endParaRPr lang="en-US" altLang="en-US">
              <a:cs typeface="Times New Roman" pitchFamily="18" charset="0"/>
            </a:endParaRPr>
          </a:p>
        </p:txBody>
      </p:sp>
      <p:grpSp>
        <p:nvGrpSpPr>
          <p:cNvPr id="17513" name="Group 250"/>
          <p:cNvGrpSpPr>
            <a:grpSpLocks/>
          </p:cNvGrpSpPr>
          <p:nvPr/>
        </p:nvGrpSpPr>
        <p:grpSpPr bwMode="auto">
          <a:xfrm>
            <a:off x="2146300" y="3206750"/>
            <a:ext cx="330200" cy="96838"/>
            <a:chOff x="1373" y="1909"/>
            <a:chExt cx="165" cy="72"/>
          </a:xfrm>
        </p:grpSpPr>
        <p:sp>
          <p:nvSpPr>
            <p:cNvPr id="18074" name="Line 251"/>
            <p:cNvSpPr>
              <a:spLocks noChangeShapeType="1"/>
            </p:cNvSpPr>
            <p:nvPr/>
          </p:nvSpPr>
          <p:spPr bwMode="auto">
            <a:xfrm>
              <a:off x="1373" y="1909"/>
              <a:ext cx="127" cy="50"/>
            </a:xfrm>
            <a:prstGeom prst="line">
              <a:avLst/>
            </a:prstGeom>
            <a:noFill/>
            <a:ln w="7938">
              <a:solidFill>
                <a:srgbClr val="000000"/>
              </a:solidFill>
              <a:round/>
              <a:headEnd/>
              <a:tailEnd/>
            </a:ln>
          </p:spPr>
          <p:txBody>
            <a:bodyPr/>
            <a:lstStyle/>
            <a:p>
              <a:endParaRPr lang="en-US"/>
            </a:p>
          </p:txBody>
        </p:sp>
        <p:sp>
          <p:nvSpPr>
            <p:cNvPr id="18075" name="Freeform 252"/>
            <p:cNvSpPr>
              <a:spLocks/>
            </p:cNvSpPr>
            <p:nvPr/>
          </p:nvSpPr>
          <p:spPr bwMode="auto">
            <a:xfrm>
              <a:off x="1490" y="1939"/>
              <a:ext cx="48" cy="42"/>
            </a:xfrm>
            <a:custGeom>
              <a:avLst/>
              <a:gdLst>
                <a:gd name="T0" fmla="*/ 0 w 97"/>
                <a:gd name="T1" fmla="*/ 1 h 83"/>
                <a:gd name="T2" fmla="*/ 0 w 97"/>
                <a:gd name="T3" fmla="*/ 1 h 83"/>
                <a:gd name="T4" fmla="*/ 0 w 97"/>
                <a:gd name="T5" fmla="*/ 0 h 83"/>
                <a:gd name="T6" fmla="*/ 0 w 97"/>
                <a:gd name="T7" fmla="*/ 1 h 83"/>
                <a:gd name="T8" fmla="*/ 0 60000 65536"/>
                <a:gd name="T9" fmla="*/ 0 60000 65536"/>
                <a:gd name="T10" fmla="*/ 0 60000 65536"/>
                <a:gd name="T11" fmla="*/ 0 60000 65536"/>
                <a:gd name="T12" fmla="*/ 0 w 97"/>
                <a:gd name="T13" fmla="*/ 0 h 83"/>
                <a:gd name="T14" fmla="*/ 97 w 97"/>
                <a:gd name="T15" fmla="*/ 83 h 83"/>
              </a:gdLst>
              <a:ahLst/>
              <a:cxnLst>
                <a:cxn ang="T8">
                  <a:pos x="T0" y="T1"/>
                </a:cxn>
                <a:cxn ang="T9">
                  <a:pos x="T2" y="T3"/>
                </a:cxn>
                <a:cxn ang="T10">
                  <a:pos x="T4" y="T5"/>
                </a:cxn>
                <a:cxn ang="T11">
                  <a:pos x="T6" y="T7"/>
                </a:cxn>
              </a:cxnLst>
              <a:rect l="T12" t="T13" r="T14" b="T15"/>
              <a:pathLst>
                <a:path w="97" h="83">
                  <a:moveTo>
                    <a:pt x="0" y="83"/>
                  </a:moveTo>
                  <a:lnTo>
                    <a:pt x="97" y="73"/>
                  </a:lnTo>
                  <a:lnTo>
                    <a:pt x="33" y="0"/>
                  </a:lnTo>
                  <a:lnTo>
                    <a:pt x="0" y="83"/>
                  </a:lnTo>
                  <a:close/>
                </a:path>
              </a:pathLst>
            </a:custGeom>
            <a:solidFill>
              <a:srgbClr val="000000"/>
            </a:solidFill>
            <a:ln w="9525">
              <a:noFill/>
              <a:round/>
              <a:headEnd/>
              <a:tailEnd/>
            </a:ln>
          </p:spPr>
          <p:txBody>
            <a:bodyPr/>
            <a:lstStyle/>
            <a:p>
              <a:endParaRPr lang="en-US"/>
            </a:p>
          </p:txBody>
        </p:sp>
      </p:grpSp>
      <p:grpSp>
        <p:nvGrpSpPr>
          <p:cNvPr id="17514" name="Group 253"/>
          <p:cNvGrpSpPr>
            <a:grpSpLocks/>
          </p:cNvGrpSpPr>
          <p:nvPr/>
        </p:nvGrpSpPr>
        <p:grpSpPr bwMode="auto">
          <a:xfrm>
            <a:off x="3005138" y="3341688"/>
            <a:ext cx="393700" cy="98425"/>
            <a:chOff x="1804" y="2008"/>
            <a:chExt cx="199" cy="74"/>
          </a:xfrm>
        </p:grpSpPr>
        <p:sp>
          <p:nvSpPr>
            <p:cNvPr id="18072" name="Line 254"/>
            <p:cNvSpPr>
              <a:spLocks noChangeShapeType="1"/>
            </p:cNvSpPr>
            <p:nvPr/>
          </p:nvSpPr>
          <p:spPr bwMode="auto">
            <a:xfrm>
              <a:off x="1804" y="2008"/>
              <a:ext cx="160" cy="53"/>
            </a:xfrm>
            <a:prstGeom prst="line">
              <a:avLst/>
            </a:prstGeom>
            <a:noFill/>
            <a:ln w="7938">
              <a:solidFill>
                <a:srgbClr val="000000"/>
              </a:solidFill>
              <a:round/>
              <a:headEnd/>
              <a:tailEnd/>
            </a:ln>
          </p:spPr>
          <p:txBody>
            <a:bodyPr/>
            <a:lstStyle/>
            <a:p>
              <a:endParaRPr lang="en-US"/>
            </a:p>
          </p:txBody>
        </p:sp>
        <p:sp>
          <p:nvSpPr>
            <p:cNvPr id="18073" name="Freeform 255"/>
            <p:cNvSpPr>
              <a:spLocks/>
            </p:cNvSpPr>
            <p:nvPr/>
          </p:nvSpPr>
          <p:spPr bwMode="auto">
            <a:xfrm>
              <a:off x="1955" y="2040"/>
              <a:ext cx="48" cy="42"/>
            </a:xfrm>
            <a:custGeom>
              <a:avLst/>
              <a:gdLst>
                <a:gd name="T0" fmla="*/ 0 w 95"/>
                <a:gd name="T1" fmla="*/ 1 h 84"/>
                <a:gd name="T2" fmla="*/ 1 w 95"/>
                <a:gd name="T3" fmla="*/ 1 h 84"/>
                <a:gd name="T4" fmla="*/ 1 w 95"/>
                <a:gd name="T5" fmla="*/ 0 h 84"/>
                <a:gd name="T6" fmla="*/ 0 w 95"/>
                <a:gd name="T7" fmla="*/ 1 h 84"/>
                <a:gd name="T8" fmla="*/ 0 60000 65536"/>
                <a:gd name="T9" fmla="*/ 0 60000 65536"/>
                <a:gd name="T10" fmla="*/ 0 60000 65536"/>
                <a:gd name="T11" fmla="*/ 0 60000 65536"/>
                <a:gd name="T12" fmla="*/ 0 w 95"/>
                <a:gd name="T13" fmla="*/ 0 h 84"/>
                <a:gd name="T14" fmla="*/ 95 w 95"/>
                <a:gd name="T15" fmla="*/ 84 h 84"/>
              </a:gdLst>
              <a:ahLst/>
              <a:cxnLst>
                <a:cxn ang="T8">
                  <a:pos x="T0" y="T1"/>
                </a:cxn>
                <a:cxn ang="T9">
                  <a:pos x="T2" y="T3"/>
                </a:cxn>
                <a:cxn ang="T10">
                  <a:pos x="T4" y="T5"/>
                </a:cxn>
                <a:cxn ang="T11">
                  <a:pos x="T6" y="T7"/>
                </a:cxn>
              </a:cxnLst>
              <a:rect l="T12" t="T13" r="T14" b="T15"/>
              <a:pathLst>
                <a:path w="95" h="84">
                  <a:moveTo>
                    <a:pt x="0" y="84"/>
                  </a:moveTo>
                  <a:lnTo>
                    <a:pt x="95" y="71"/>
                  </a:lnTo>
                  <a:lnTo>
                    <a:pt x="28" y="0"/>
                  </a:lnTo>
                  <a:lnTo>
                    <a:pt x="0" y="84"/>
                  </a:lnTo>
                  <a:close/>
                </a:path>
              </a:pathLst>
            </a:custGeom>
            <a:solidFill>
              <a:srgbClr val="000000"/>
            </a:solidFill>
            <a:ln w="9525">
              <a:noFill/>
              <a:round/>
              <a:headEnd/>
              <a:tailEnd/>
            </a:ln>
          </p:spPr>
          <p:txBody>
            <a:bodyPr/>
            <a:lstStyle/>
            <a:p>
              <a:endParaRPr lang="en-US"/>
            </a:p>
          </p:txBody>
        </p:sp>
      </p:grpSp>
      <p:grpSp>
        <p:nvGrpSpPr>
          <p:cNvPr id="17515" name="Group 256"/>
          <p:cNvGrpSpPr>
            <a:grpSpLocks/>
          </p:cNvGrpSpPr>
          <p:nvPr/>
        </p:nvGrpSpPr>
        <p:grpSpPr bwMode="auto">
          <a:xfrm>
            <a:off x="3794125" y="3567113"/>
            <a:ext cx="330200" cy="61912"/>
            <a:chOff x="2202" y="2142"/>
            <a:chExt cx="166" cy="45"/>
          </a:xfrm>
        </p:grpSpPr>
        <p:sp>
          <p:nvSpPr>
            <p:cNvPr id="18070" name="Line 257"/>
            <p:cNvSpPr>
              <a:spLocks noChangeShapeType="1"/>
            </p:cNvSpPr>
            <p:nvPr/>
          </p:nvSpPr>
          <p:spPr bwMode="auto">
            <a:xfrm>
              <a:off x="2202" y="2142"/>
              <a:ext cx="125" cy="24"/>
            </a:xfrm>
            <a:prstGeom prst="line">
              <a:avLst/>
            </a:prstGeom>
            <a:noFill/>
            <a:ln w="7938">
              <a:solidFill>
                <a:srgbClr val="000000"/>
              </a:solidFill>
              <a:round/>
              <a:headEnd/>
              <a:tailEnd/>
            </a:ln>
          </p:spPr>
          <p:txBody>
            <a:bodyPr/>
            <a:lstStyle/>
            <a:p>
              <a:endParaRPr lang="en-US"/>
            </a:p>
          </p:txBody>
        </p:sp>
        <p:sp>
          <p:nvSpPr>
            <p:cNvPr id="18071" name="Freeform 258"/>
            <p:cNvSpPr>
              <a:spLocks/>
            </p:cNvSpPr>
            <p:nvPr/>
          </p:nvSpPr>
          <p:spPr bwMode="auto">
            <a:xfrm>
              <a:off x="2322" y="2145"/>
              <a:ext cx="46" cy="42"/>
            </a:xfrm>
            <a:custGeom>
              <a:avLst/>
              <a:gdLst>
                <a:gd name="T0" fmla="*/ 0 w 94"/>
                <a:gd name="T1" fmla="*/ 0 h 86"/>
                <a:gd name="T2" fmla="*/ 0 w 94"/>
                <a:gd name="T3" fmla="*/ 0 h 86"/>
                <a:gd name="T4" fmla="*/ 0 w 94"/>
                <a:gd name="T5" fmla="*/ 0 h 86"/>
                <a:gd name="T6" fmla="*/ 0 w 94"/>
                <a:gd name="T7" fmla="*/ 0 h 86"/>
                <a:gd name="T8" fmla="*/ 0 60000 65536"/>
                <a:gd name="T9" fmla="*/ 0 60000 65536"/>
                <a:gd name="T10" fmla="*/ 0 60000 65536"/>
                <a:gd name="T11" fmla="*/ 0 60000 65536"/>
                <a:gd name="T12" fmla="*/ 0 w 94"/>
                <a:gd name="T13" fmla="*/ 0 h 86"/>
                <a:gd name="T14" fmla="*/ 94 w 94"/>
                <a:gd name="T15" fmla="*/ 86 h 86"/>
              </a:gdLst>
              <a:ahLst/>
              <a:cxnLst>
                <a:cxn ang="T8">
                  <a:pos x="T0" y="T1"/>
                </a:cxn>
                <a:cxn ang="T9">
                  <a:pos x="T2" y="T3"/>
                </a:cxn>
                <a:cxn ang="T10">
                  <a:pos x="T4" y="T5"/>
                </a:cxn>
                <a:cxn ang="T11">
                  <a:pos x="T6" y="T7"/>
                </a:cxn>
              </a:cxnLst>
              <a:rect l="T12" t="T13" r="T14" b="T15"/>
              <a:pathLst>
                <a:path w="94" h="86">
                  <a:moveTo>
                    <a:pt x="0" y="86"/>
                  </a:moveTo>
                  <a:lnTo>
                    <a:pt x="94" y="59"/>
                  </a:lnTo>
                  <a:lnTo>
                    <a:pt x="17" y="0"/>
                  </a:lnTo>
                  <a:lnTo>
                    <a:pt x="0" y="86"/>
                  </a:lnTo>
                  <a:close/>
                </a:path>
              </a:pathLst>
            </a:custGeom>
            <a:solidFill>
              <a:srgbClr val="000000"/>
            </a:solidFill>
            <a:ln w="9525">
              <a:noFill/>
              <a:round/>
              <a:headEnd/>
              <a:tailEnd/>
            </a:ln>
          </p:spPr>
          <p:txBody>
            <a:bodyPr/>
            <a:lstStyle/>
            <a:p>
              <a:endParaRPr lang="en-US"/>
            </a:p>
          </p:txBody>
        </p:sp>
      </p:grpSp>
      <p:grpSp>
        <p:nvGrpSpPr>
          <p:cNvPr id="17516" name="Group 259"/>
          <p:cNvGrpSpPr>
            <a:grpSpLocks/>
          </p:cNvGrpSpPr>
          <p:nvPr/>
        </p:nvGrpSpPr>
        <p:grpSpPr bwMode="auto">
          <a:xfrm>
            <a:off x="4649788" y="3657600"/>
            <a:ext cx="463550" cy="141288"/>
            <a:chOff x="2633" y="2208"/>
            <a:chExt cx="233" cy="103"/>
          </a:xfrm>
        </p:grpSpPr>
        <p:sp>
          <p:nvSpPr>
            <p:cNvPr id="18068" name="Line 260"/>
            <p:cNvSpPr>
              <a:spLocks noChangeShapeType="1"/>
            </p:cNvSpPr>
            <p:nvPr/>
          </p:nvSpPr>
          <p:spPr bwMode="auto">
            <a:xfrm>
              <a:off x="2633" y="2208"/>
              <a:ext cx="195" cy="82"/>
            </a:xfrm>
            <a:prstGeom prst="line">
              <a:avLst/>
            </a:prstGeom>
            <a:noFill/>
            <a:ln w="7938">
              <a:solidFill>
                <a:srgbClr val="000000"/>
              </a:solidFill>
              <a:round/>
              <a:headEnd/>
              <a:tailEnd/>
            </a:ln>
          </p:spPr>
          <p:txBody>
            <a:bodyPr/>
            <a:lstStyle/>
            <a:p>
              <a:endParaRPr lang="en-US"/>
            </a:p>
          </p:txBody>
        </p:sp>
        <p:sp>
          <p:nvSpPr>
            <p:cNvPr id="18069" name="Freeform 261"/>
            <p:cNvSpPr>
              <a:spLocks/>
            </p:cNvSpPr>
            <p:nvPr/>
          </p:nvSpPr>
          <p:spPr bwMode="auto">
            <a:xfrm>
              <a:off x="2818" y="2270"/>
              <a:ext cx="48" cy="41"/>
            </a:xfrm>
            <a:custGeom>
              <a:avLst/>
              <a:gdLst>
                <a:gd name="T0" fmla="*/ 0 w 97"/>
                <a:gd name="T1" fmla="*/ 1 h 82"/>
                <a:gd name="T2" fmla="*/ 0 w 97"/>
                <a:gd name="T3" fmla="*/ 1 h 82"/>
                <a:gd name="T4" fmla="*/ 0 w 97"/>
                <a:gd name="T5" fmla="*/ 0 h 82"/>
                <a:gd name="T6" fmla="*/ 0 w 97"/>
                <a:gd name="T7" fmla="*/ 1 h 82"/>
                <a:gd name="T8" fmla="*/ 0 60000 65536"/>
                <a:gd name="T9" fmla="*/ 0 60000 65536"/>
                <a:gd name="T10" fmla="*/ 0 60000 65536"/>
                <a:gd name="T11" fmla="*/ 0 60000 65536"/>
                <a:gd name="T12" fmla="*/ 0 w 97"/>
                <a:gd name="T13" fmla="*/ 0 h 82"/>
                <a:gd name="T14" fmla="*/ 97 w 97"/>
                <a:gd name="T15" fmla="*/ 82 h 82"/>
              </a:gdLst>
              <a:ahLst/>
              <a:cxnLst>
                <a:cxn ang="T8">
                  <a:pos x="T0" y="T1"/>
                </a:cxn>
                <a:cxn ang="T9">
                  <a:pos x="T2" y="T3"/>
                </a:cxn>
                <a:cxn ang="T10">
                  <a:pos x="T4" y="T5"/>
                </a:cxn>
                <a:cxn ang="T11">
                  <a:pos x="T6" y="T7"/>
                </a:cxn>
              </a:cxnLst>
              <a:rect l="T12" t="T13" r="T14" b="T15"/>
              <a:pathLst>
                <a:path w="97" h="82">
                  <a:moveTo>
                    <a:pt x="0" y="82"/>
                  </a:moveTo>
                  <a:lnTo>
                    <a:pt x="97" y="74"/>
                  </a:lnTo>
                  <a:lnTo>
                    <a:pt x="35" y="0"/>
                  </a:lnTo>
                  <a:lnTo>
                    <a:pt x="0" y="82"/>
                  </a:lnTo>
                  <a:close/>
                </a:path>
              </a:pathLst>
            </a:custGeom>
            <a:solidFill>
              <a:srgbClr val="000000"/>
            </a:solidFill>
            <a:ln w="9525">
              <a:noFill/>
              <a:round/>
              <a:headEnd/>
              <a:tailEnd/>
            </a:ln>
          </p:spPr>
          <p:txBody>
            <a:bodyPr/>
            <a:lstStyle/>
            <a:p>
              <a:endParaRPr lang="en-US"/>
            </a:p>
          </p:txBody>
        </p:sp>
      </p:grpSp>
      <p:grpSp>
        <p:nvGrpSpPr>
          <p:cNvPr id="17517" name="Group 262"/>
          <p:cNvGrpSpPr>
            <a:grpSpLocks/>
          </p:cNvGrpSpPr>
          <p:nvPr/>
        </p:nvGrpSpPr>
        <p:grpSpPr bwMode="auto">
          <a:xfrm>
            <a:off x="5441950" y="3836988"/>
            <a:ext cx="331788" cy="98425"/>
            <a:chOff x="3032" y="2340"/>
            <a:chExt cx="166" cy="72"/>
          </a:xfrm>
        </p:grpSpPr>
        <p:sp>
          <p:nvSpPr>
            <p:cNvPr id="18066" name="Line 263"/>
            <p:cNvSpPr>
              <a:spLocks noChangeShapeType="1"/>
            </p:cNvSpPr>
            <p:nvPr/>
          </p:nvSpPr>
          <p:spPr bwMode="auto">
            <a:xfrm>
              <a:off x="3032" y="2340"/>
              <a:ext cx="127" cy="51"/>
            </a:xfrm>
            <a:prstGeom prst="line">
              <a:avLst/>
            </a:prstGeom>
            <a:noFill/>
            <a:ln w="7938">
              <a:solidFill>
                <a:srgbClr val="000000"/>
              </a:solidFill>
              <a:round/>
              <a:headEnd/>
              <a:tailEnd/>
            </a:ln>
          </p:spPr>
          <p:txBody>
            <a:bodyPr/>
            <a:lstStyle/>
            <a:p>
              <a:endParaRPr lang="en-US"/>
            </a:p>
          </p:txBody>
        </p:sp>
        <p:sp>
          <p:nvSpPr>
            <p:cNvPr id="18067" name="Freeform 264"/>
            <p:cNvSpPr>
              <a:spLocks/>
            </p:cNvSpPr>
            <p:nvPr/>
          </p:nvSpPr>
          <p:spPr bwMode="auto">
            <a:xfrm>
              <a:off x="3150" y="2371"/>
              <a:ext cx="48" cy="41"/>
            </a:xfrm>
            <a:custGeom>
              <a:avLst/>
              <a:gdLst>
                <a:gd name="T0" fmla="*/ 0 w 96"/>
                <a:gd name="T1" fmla="*/ 1 h 81"/>
                <a:gd name="T2" fmla="*/ 1 w 96"/>
                <a:gd name="T3" fmla="*/ 1 h 81"/>
                <a:gd name="T4" fmla="*/ 1 w 96"/>
                <a:gd name="T5" fmla="*/ 0 h 81"/>
                <a:gd name="T6" fmla="*/ 0 w 96"/>
                <a:gd name="T7" fmla="*/ 1 h 81"/>
                <a:gd name="T8" fmla="*/ 0 60000 65536"/>
                <a:gd name="T9" fmla="*/ 0 60000 65536"/>
                <a:gd name="T10" fmla="*/ 0 60000 65536"/>
                <a:gd name="T11" fmla="*/ 0 60000 65536"/>
                <a:gd name="T12" fmla="*/ 0 w 96"/>
                <a:gd name="T13" fmla="*/ 0 h 81"/>
                <a:gd name="T14" fmla="*/ 96 w 96"/>
                <a:gd name="T15" fmla="*/ 81 h 81"/>
              </a:gdLst>
              <a:ahLst/>
              <a:cxnLst>
                <a:cxn ang="T8">
                  <a:pos x="T0" y="T1"/>
                </a:cxn>
                <a:cxn ang="T9">
                  <a:pos x="T2" y="T3"/>
                </a:cxn>
                <a:cxn ang="T10">
                  <a:pos x="T4" y="T5"/>
                </a:cxn>
                <a:cxn ang="T11">
                  <a:pos x="T6" y="T7"/>
                </a:cxn>
              </a:cxnLst>
              <a:rect l="T12" t="T13" r="T14" b="T15"/>
              <a:pathLst>
                <a:path w="96" h="81">
                  <a:moveTo>
                    <a:pt x="0" y="81"/>
                  </a:moveTo>
                  <a:lnTo>
                    <a:pt x="96" y="72"/>
                  </a:lnTo>
                  <a:lnTo>
                    <a:pt x="33" y="0"/>
                  </a:lnTo>
                  <a:lnTo>
                    <a:pt x="0" y="81"/>
                  </a:lnTo>
                  <a:close/>
                </a:path>
              </a:pathLst>
            </a:custGeom>
            <a:solidFill>
              <a:srgbClr val="000000"/>
            </a:solidFill>
            <a:ln w="9525">
              <a:noFill/>
              <a:round/>
              <a:headEnd/>
              <a:tailEnd/>
            </a:ln>
          </p:spPr>
          <p:txBody>
            <a:bodyPr/>
            <a:lstStyle/>
            <a:p>
              <a:endParaRPr lang="en-US"/>
            </a:p>
          </p:txBody>
        </p:sp>
      </p:grpSp>
      <p:grpSp>
        <p:nvGrpSpPr>
          <p:cNvPr id="17518" name="Group 265"/>
          <p:cNvGrpSpPr>
            <a:grpSpLocks/>
          </p:cNvGrpSpPr>
          <p:nvPr/>
        </p:nvGrpSpPr>
        <p:grpSpPr bwMode="auto">
          <a:xfrm>
            <a:off x="6143625" y="3927475"/>
            <a:ext cx="461963" cy="103188"/>
            <a:chOff x="3397" y="2406"/>
            <a:chExt cx="232" cy="76"/>
          </a:xfrm>
        </p:grpSpPr>
        <p:sp>
          <p:nvSpPr>
            <p:cNvPr id="18064" name="Line 266"/>
            <p:cNvSpPr>
              <a:spLocks noChangeShapeType="1"/>
            </p:cNvSpPr>
            <p:nvPr/>
          </p:nvSpPr>
          <p:spPr bwMode="auto">
            <a:xfrm>
              <a:off x="3397" y="2406"/>
              <a:ext cx="192" cy="55"/>
            </a:xfrm>
            <a:prstGeom prst="line">
              <a:avLst/>
            </a:prstGeom>
            <a:noFill/>
            <a:ln w="7938">
              <a:solidFill>
                <a:srgbClr val="000000"/>
              </a:solidFill>
              <a:round/>
              <a:headEnd/>
              <a:tailEnd/>
            </a:ln>
          </p:spPr>
          <p:txBody>
            <a:bodyPr/>
            <a:lstStyle/>
            <a:p>
              <a:endParaRPr lang="en-US"/>
            </a:p>
          </p:txBody>
        </p:sp>
        <p:sp>
          <p:nvSpPr>
            <p:cNvPr id="18065" name="Freeform 267"/>
            <p:cNvSpPr>
              <a:spLocks/>
            </p:cNvSpPr>
            <p:nvPr/>
          </p:nvSpPr>
          <p:spPr bwMode="auto">
            <a:xfrm>
              <a:off x="3582" y="2440"/>
              <a:ext cx="47" cy="42"/>
            </a:xfrm>
            <a:custGeom>
              <a:avLst/>
              <a:gdLst>
                <a:gd name="T0" fmla="*/ 0 w 95"/>
                <a:gd name="T1" fmla="*/ 0 h 85"/>
                <a:gd name="T2" fmla="*/ 0 w 95"/>
                <a:gd name="T3" fmla="*/ 0 h 85"/>
                <a:gd name="T4" fmla="*/ 0 w 95"/>
                <a:gd name="T5" fmla="*/ 0 h 85"/>
                <a:gd name="T6" fmla="*/ 0 w 95"/>
                <a:gd name="T7" fmla="*/ 0 h 85"/>
                <a:gd name="T8" fmla="*/ 0 60000 65536"/>
                <a:gd name="T9" fmla="*/ 0 60000 65536"/>
                <a:gd name="T10" fmla="*/ 0 60000 65536"/>
                <a:gd name="T11" fmla="*/ 0 60000 65536"/>
                <a:gd name="T12" fmla="*/ 0 w 95"/>
                <a:gd name="T13" fmla="*/ 0 h 85"/>
                <a:gd name="T14" fmla="*/ 95 w 95"/>
                <a:gd name="T15" fmla="*/ 85 h 85"/>
              </a:gdLst>
              <a:ahLst/>
              <a:cxnLst>
                <a:cxn ang="T8">
                  <a:pos x="T0" y="T1"/>
                </a:cxn>
                <a:cxn ang="T9">
                  <a:pos x="T2" y="T3"/>
                </a:cxn>
                <a:cxn ang="T10">
                  <a:pos x="T4" y="T5"/>
                </a:cxn>
                <a:cxn ang="T11">
                  <a:pos x="T6" y="T7"/>
                </a:cxn>
              </a:cxnLst>
              <a:rect l="T12" t="T13" r="T14" b="T15"/>
              <a:pathLst>
                <a:path w="95" h="85">
                  <a:moveTo>
                    <a:pt x="0" y="85"/>
                  </a:moveTo>
                  <a:lnTo>
                    <a:pt x="95" y="65"/>
                  </a:lnTo>
                  <a:lnTo>
                    <a:pt x="23" y="0"/>
                  </a:lnTo>
                  <a:lnTo>
                    <a:pt x="0" y="85"/>
                  </a:lnTo>
                  <a:close/>
                </a:path>
              </a:pathLst>
            </a:custGeom>
            <a:solidFill>
              <a:srgbClr val="000000"/>
            </a:solidFill>
            <a:ln w="9525">
              <a:noFill/>
              <a:round/>
              <a:headEnd/>
              <a:tailEnd/>
            </a:ln>
          </p:spPr>
          <p:txBody>
            <a:bodyPr/>
            <a:lstStyle/>
            <a:p>
              <a:endParaRPr lang="en-US"/>
            </a:p>
          </p:txBody>
        </p:sp>
      </p:grpSp>
      <p:grpSp>
        <p:nvGrpSpPr>
          <p:cNvPr id="17519" name="Group 268"/>
          <p:cNvGrpSpPr>
            <a:grpSpLocks/>
          </p:cNvGrpSpPr>
          <p:nvPr/>
        </p:nvGrpSpPr>
        <p:grpSpPr bwMode="auto">
          <a:xfrm>
            <a:off x="1420813" y="3032125"/>
            <a:ext cx="395287" cy="96838"/>
            <a:chOff x="1007" y="1777"/>
            <a:chExt cx="199" cy="73"/>
          </a:xfrm>
        </p:grpSpPr>
        <p:sp>
          <p:nvSpPr>
            <p:cNvPr id="18062" name="Line 269"/>
            <p:cNvSpPr>
              <a:spLocks noChangeShapeType="1"/>
            </p:cNvSpPr>
            <p:nvPr/>
          </p:nvSpPr>
          <p:spPr bwMode="auto">
            <a:xfrm>
              <a:off x="1007" y="1777"/>
              <a:ext cx="160" cy="52"/>
            </a:xfrm>
            <a:prstGeom prst="line">
              <a:avLst/>
            </a:prstGeom>
            <a:noFill/>
            <a:ln w="7938">
              <a:solidFill>
                <a:srgbClr val="000000"/>
              </a:solidFill>
              <a:round/>
              <a:headEnd/>
              <a:tailEnd/>
            </a:ln>
          </p:spPr>
          <p:txBody>
            <a:bodyPr/>
            <a:lstStyle/>
            <a:p>
              <a:endParaRPr lang="en-US"/>
            </a:p>
          </p:txBody>
        </p:sp>
        <p:sp>
          <p:nvSpPr>
            <p:cNvPr id="18063" name="Freeform 270"/>
            <p:cNvSpPr>
              <a:spLocks/>
            </p:cNvSpPr>
            <p:nvPr/>
          </p:nvSpPr>
          <p:spPr bwMode="auto">
            <a:xfrm>
              <a:off x="1159" y="1808"/>
              <a:ext cx="47" cy="42"/>
            </a:xfrm>
            <a:custGeom>
              <a:avLst/>
              <a:gdLst>
                <a:gd name="T0" fmla="*/ 0 w 95"/>
                <a:gd name="T1" fmla="*/ 1 h 82"/>
                <a:gd name="T2" fmla="*/ 0 w 95"/>
                <a:gd name="T3" fmla="*/ 1 h 82"/>
                <a:gd name="T4" fmla="*/ 0 w 95"/>
                <a:gd name="T5" fmla="*/ 0 h 82"/>
                <a:gd name="T6" fmla="*/ 0 w 95"/>
                <a:gd name="T7" fmla="*/ 1 h 82"/>
                <a:gd name="T8" fmla="*/ 0 60000 65536"/>
                <a:gd name="T9" fmla="*/ 0 60000 65536"/>
                <a:gd name="T10" fmla="*/ 0 60000 65536"/>
                <a:gd name="T11" fmla="*/ 0 60000 65536"/>
                <a:gd name="T12" fmla="*/ 0 w 95"/>
                <a:gd name="T13" fmla="*/ 0 h 82"/>
                <a:gd name="T14" fmla="*/ 95 w 95"/>
                <a:gd name="T15" fmla="*/ 82 h 82"/>
              </a:gdLst>
              <a:ahLst/>
              <a:cxnLst>
                <a:cxn ang="T8">
                  <a:pos x="T0" y="T1"/>
                </a:cxn>
                <a:cxn ang="T9">
                  <a:pos x="T2" y="T3"/>
                </a:cxn>
                <a:cxn ang="T10">
                  <a:pos x="T4" y="T5"/>
                </a:cxn>
                <a:cxn ang="T11">
                  <a:pos x="T6" y="T7"/>
                </a:cxn>
              </a:cxnLst>
              <a:rect l="T12" t="T13" r="T14" b="T15"/>
              <a:pathLst>
                <a:path w="95" h="82">
                  <a:moveTo>
                    <a:pt x="0" y="82"/>
                  </a:moveTo>
                  <a:lnTo>
                    <a:pt x="95" y="67"/>
                  </a:lnTo>
                  <a:lnTo>
                    <a:pt x="27" y="0"/>
                  </a:lnTo>
                  <a:lnTo>
                    <a:pt x="0" y="82"/>
                  </a:lnTo>
                  <a:close/>
                </a:path>
              </a:pathLst>
            </a:custGeom>
            <a:solidFill>
              <a:srgbClr val="000000"/>
            </a:solidFill>
            <a:ln w="9525">
              <a:noFill/>
              <a:round/>
              <a:headEnd/>
              <a:tailEnd/>
            </a:ln>
          </p:spPr>
          <p:txBody>
            <a:bodyPr/>
            <a:lstStyle/>
            <a:p>
              <a:endParaRPr lang="en-US"/>
            </a:p>
          </p:txBody>
        </p:sp>
      </p:grpSp>
      <p:sp>
        <p:nvSpPr>
          <p:cNvPr id="17520" name="Rectangle 271"/>
          <p:cNvSpPr>
            <a:spLocks noChangeArrowheads="1"/>
          </p:cNvSpPr>
          <p:nvPr/>
        </p:nvSpPr>
        <p:spPr bwMode="auto">
          <a:xfrm>
            <a:off x="504825" y="2643188"/>
            <a:ext cx="328613" cy="128587"/>
          </a:xfrm>
          <a:prstGeom prst="rect">
            <a:avLst/>
          </a:prstGeom>
          <a:noFill/>
          <a:ln w="9525">
            <a:noFill/>
            <a:miter lim="800000"/>
            <a:headEnd/>
            <a:tailEnd/>
          </a:ln>
        </p:spPr>
        <p:txBody>
          <a:bodyPr/>
          <a:lstStyle/>
          <a:p>
            <a:endParaRPr lang="en-US" altLang="en-US"/>
          </a:p>
        </p:txBody>
      </p:sp>
      <p:sp>
        <p:nvSpPr>
          <p:cNvPr id="17521" name="Rectangle 273"/>
          <p:cNvSpPr>
            <a:spLocks noChangeArrowheads="1"/>
          </p:cNvSpPr>
          <p:nvPr/>
        </p:nvSpPr>
        <p:spPr bwMode="auto">
          <a:xfrm>
            <a:off x="361950" y="2789238"/>
            <a:ext cx="735013" cy="130175"/>
          </a:xfrm>
          <a:prstGeom prst="rect">
            <a:avLst/>
          </a:prstGeom>
          <a:noFill/>
          <a:ln w="9525">
            <a:noFill/>
            <a:miter lim="800000"/>
            <a:headEnd/>
            <a:tailEnd/>
          </a:ln>
        </p:spPr>
        <p:txBody>
          <a:bodyPr/>
          <a:lstStyle/>
          <a:p>
            <a:endParaRPr lang="en-US" altLang="en-US"/>
          </a:p>
        </p:txBody>
      </p:sp>
      <p:sp>
        <p:nvSpPr>
          <p:cNvPr id="17522" name="Rectangle 274"/>
          <p:cNvSpPr>
            <a:spLocks noChangeArrowheads="1"/>
          </p:cNvSpPr>
          <p:nvPr/>
        </p:nvSpPr>
        <p:spPr bwMode="auto">
          <a:xfrm>
            <a:off x="7980363" y="4159250"/>
            <a:ext cx="415925" cy="128588"/>
          </a:xfrm>
          <a:prstGeom prst="rect">
            <a:avLst/>
          </a:prstGeom>
          <a:noFill/>
          <a:ln w="9525">
            <a:noFill/>
            <a:miter lim="800000"/>
            <a:headEnd/>
            <a:tailEnd/>
          </a:ln>
        </p:spPr>
        <p:txBody>
          <a:bodyPr/>
          <a:lstStyle/>
          <a:p>
            <a:endParaRPr lang="en-US" altLang="en-US"/>
          </a:p>
        </p:txBody>
      </p:sp>
      <p:sp>
        <p:nvSpPr>
          <p:cNvPr id="17523" name="Rectangle 276"/>
          <p:cNvSpPr>
            <a:spLocks noChangeArrowheads="1"/>
          </p:cNvSpPr>
          <p:nvPr/>
        </p:nvSpPr>
        <p:spPr bwMode="auto">
          <a:xfrm>
            <a:off x="7764463" y="4305300"/>
            <a:ext cx="747712" cy="130175"/>
          </a:xfrm>
          <a:prstGeom prst="rect">
            <a:avLst/>
          </a:prstGeom>
          <a:noFill/>
          <a:ln w="9525">
            <a:noFill/>
            <a:miter lim="800000"/>
            <a:headEnd/>
            <a:tailEnd/>
          </a:ln>
        </p:spPr>
        <p:txBody>
          <a:bodyPr/>
          <a:lstStyle/>
          <a:p>
            <a:endParaRPr lang="en-US" altLang="en-US"/>
          </a:p>
        </p:txBody>
      </p:sp>
      <p:sp>
        <p:nvSpPr>
          <p:cNvPr id="17524" name="Freeform 278"/>
          <p:cNvSpPr>
            <a:spLocks/>
          </p:cNvSpPr>
          <p:nvPr/>
        </p:nvSpPr>
        <p:spPr bwMode="auto">
          <a:xfrm>
            <a:off x="760413" y="2570163"/>
            <a:ext cx="1292225" cy="1322387"/>
          </a:xfrm>
          <a:custGeom>
            <a:avLst/>
            <a:gdLst>
              <a:gd name="T0" fmla="*/ 0 w 1299"/>
              <a:gd name="T1" fmla="*/ 2147483647 h 1938"/>
              <a:gd name="T2" fmla="*/ 2147483647 w 1299"/>
              <a:gd name="T3" fmla="*/ 2147483647 h 1938"/>
              <a:gd name="T4" fmla="*/ 2147483647 w 1299"/>
              <a:gd name="T5" fmla="*/ 0 h 1938"/>
              <a:gd name="T6" fmla="*/ 2147483647 w 1299"/>
              <a:gd name="T7" fmla="*/ 2147483647 h 1938"/>
              <a:gd name="T8" fmla="*/ 0 w 1299"/>
              <a:gd name="T9" fmla="*/ 2147483647 h 1938"/>
              <a:gd name="T10" fmla="*/ 0 60000 65536"/>
              <a:gd name="T11" fmla="*/ 0 60000 65536"/>
              <a:gd name="T12" fmla="*/ 0 60000 65536"/>
              <a:gd name="T13" fmla="*/ 0 60000 65536"/>
              <a:gd name="T14" fmla="*/ 0 60000 65536"/>
              <a:gd name="T15" fmla="*/ 0 w 1299"/>
              <a:gd name="T16" fmla="*/ 0 h 1938"/>
              <a:gd name="T17" fmla="*/ 1299 w 1299"/>
              <a:gd name="T18" fmla="*/ 1938 h 1938"/>
            </a:gdLst>
            <a:ahLst/>
            <a:cxnLst>
              <a:cxn ang="T10">
                <a:pos x="T0" y="T1"/>
              </a:cxn>
              <a:cxn ang="T11">
                <a:pos x="T2" y="T3"/>
              </a:cxn>
              <a:cxn ang="T12">
                <a:pos x="T4" y="T5"/>
              </a:cxn>
              <a:cxn ang="T13">
                <a:pos x="T6" y="T7"/>
              </a:cxn>
              <a:cxn ang="T14">
                <a:pos x="T8" y="T9"/>
              </a:cxn>
            </a:cxnLst>
            <a:rect l="T15" t="T16" r="T17" b="T18"/>
            <a:pathLst>
              <a:path w="1299" h="1938">
                <a:moveTo>
                  <a:pt x="0" y="1938"/>
                </a:moveTo>
                <a:lnTo>
                  <a:pt x="1298" y="1136"/>
                </a:lnTo>
                <a:lnTo>
                  <a:pt x="1299" y="0"/>
                </a:lnTo>
                <a:lnTo>
                  <a:pt x="2" y="802"/>
                </a:lnTo>
                <a:lnTo>
                  <a:pt x="0" y="1938"/>
                </a:lnTo>
                <a:close/>
              </a:path>
            </a:pathLst>
          </a:custGeom>
          <a:solidFill>
            <a:srgbClr val="FFCC00"/>
          </a:solidFill>
          <a:ln w="1588">
            <a:solidFill>
              <a:srgbClr val="000000"/>
            </a:solidFill>
            <a:prstDash val="solid"/>
            <a:round/>
            <a:headEnd/>
            <a:tailEnd/>
          </a:ln>
        </p:spPr>
        <p:txBody>
          <a:bodyPr/>
          <a:lstStyle/>
          <a:p>
            <a:endParaRPr lang="en-US"/>
          </a:p>
        </p:txBody>
      </p:sp>
      <p:sp>
        <p:nvSpPr>
          <p:cNvPr id="17525" name="Oval 279"/>
          <p:cNvSpPr>
            <a:spLocks noChangeArrowheads="1"/>
          </p:cNvSpPr>
          <p:nvPr/>
        </p:nvSpPr>
        <p:spPr bwMode="auto">
          <a:xfrm>
            <a:off x="1393825" y="2987675"/>
            <a:ext cx="138113" cy="182563"/>
          </a:xfrm>
          <a:prstGeom prst="ellipse">
            <a:avLst/>
          </a:prstGeom>
          <a:solidFill>
            <a:srgbClr val="FFFFFF"/>
          </a:solidFill>
          <a:ln w="7938">
            <a:solidFill>
              <a:srgbClr val="000000"/>
            </a:solidFill>
            <a:round/>
            <a:headEnd/>
            <a:tailEnd/>
          </a:ln>
        </p:spPr>
        <p:txBody>
          <a:bodyPr/>
          <a:lstStyle/>
          <a:p>
            <a:endParaRPr lang="en-US" altLang="en-US"/>
          </a:p>
        </p:txBody>
      </p:sp>
      <p:sp>
        <p:nvSpPr>
          <p:cNvPr id="17526" name="Oval 280"/>
          <p:cNvSpPr>
            <a:spLocks noChangeArrowheads="1"/>
          </p:cNvSpPr>
          <p:nvPr/>
        </p:nvSpPr>
        <p:spPr bwMode="auto">
          <a:xfrm>
            <a:off x="1066800" y="30781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27" name="Oval 281"/>
          <p:cNvSpPr>
            <a:spLocks noChangeArrowheads="1"/>
          </p:cNvSpPr>
          <p:nvPr/>
        </p:nvSpPr>
        <p:spPr bwMode="auto">
          <a:xfrm>
            <a:off x="1265238" y="3395663"/>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28" name="Oval 282"/>
          <p:cNvSpPr>
            <a:spLocks noChangeArrowheads="1"/>
          </p:cNvSpPr>
          <p:nvPr/>
        </p:nvSpPr>
        <p:spPr bwMode="auto">
          <a:xfrm>
            <a:off x="1727200" y="32146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529" name="Oval 283"/>
          <p:cNvSpPr>
            <a:spLocks noChangeArrowheads="1"/>
          </p:cNvSpPr>
          <p:nvPr/>
        </p:nvSpPr>
        <p:spPr bwMode="auto">
          <a:xfrm>
            <a:off x="1790700" y="28527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30" name="Oval 284"/>
          <p:cNvSpPr>
            <a:spLocks noChangeArrowheads="1"/>
          </p:cNvSpPr>
          <p:nvPr/>
        </p:nvSpPr>
        <p:spPr bwMode="auto">
          <a:xfrm>
            <a:off x="1066800" y="3530600"/>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31" name="Freeform 285"/>
          <p:cNvSpPr>
            <a:spLocks/>
          </p:cNvSpPr>
          <p:nvPr/>
        </p:nvSpPr>
        <p:spPr bwMode="auto">
          <a:xfrm>
            <a:off x="760413" y="2570163"/>
            <a:ext cx="1292225" cy="1322387"/>
          </a:xfrm>
          <a:custGeom>
            <a:avLst/>
            <a:gdLst>
              <a:gd name="T0" fmla="*/ 0 w 1299"/>
              <a:gd name="T1" fmla="*/ 2147483647 h 1938"/>
              <a:gd name="T2" fmla="*/ 2147483647 w 1299"/>
              <a:gd name="T3" fmla="*/ 2147483647 h 1938"/>
              <a:gd name="T4" fmla="*/ 2147483647 w 1299"/>
              <a:gd name="T5" fmla="*/ 0 h 1938"/>
              <a:gd name="T6" fmla="*/ 2147483647 w 1299"/>
              <a:gd name="T7" fmla="*/ 2147483647 h 1938"/>
              <a:gd name="T8" fmla="*/ 0 w 1299"/>
              <a:gd name="T9" fmla="*/ 2147483647 h 1938"/>
              <a:gd name="T10" fmla="*/ 0 60000 65536"/>
              <a:gd name="T11" fmla="*/ 0 60000 65536"/>
              <a:gd name="T12" fmla="*/ 0 60000 65536"/>
              <a:gd name="T13" fmla="*/ 0 60000 65536"/>
              <a:gd name="T14" fmla="*/ 0 60000 65536"/>
              <a:gd name="T15" fmla="*/ 0 w 1299"/>
              <a:gd name="T16" fmla="*/ 0 h 1938"/>
              <a:gd name="T17" fmla="*/ 1299 w 1299"/>
              <a:gd name="T18" fmla="*/ 1938 h 1938"/>
            </a:gdLst>
            <a:ahLst/>
            <a:cxnLst>
              <a:cxn ang="T10">
                <a:pos x="T0" y="T1"/>
              </a:cxn>
              <a:cxn ang="T11">
                <a:pos x="T2" y="T3"/>
              </a:cxn>
              <a:cxn ang="T12">
                <a:pos x="T4" y="T5"/>
              </a:cxn>
              <a:cxn ang="T13">
                <a:pos x="T6" y="T7"/>
              </a:cxn>
              <a:cxn ang="T14">
                <a:pos x="T8" y="T9"/>
              </a:cxn>
            </a:cxnLst>
            <a:rect l="T15" t="T16" r="T17" b="T18"/>
            <a:pathLst>
              <a:path w="1299" h="1938">
                <a:moveTo>
                  <a:pt x="0" y="1938"/>
                </a:moveTo>
                <a:lnTo>
                  <a:pt x="1298" y="1136"/>
                </a:lnTo>
                <a:lnTo>
                  <a:pt x="1299" y="0"/>
                </a:lnTo>
                <a:lnTo>
                  <a:pt x="2" y="802"/>
                </a:lnTo>
                <a:lnTo>
                  <a:pt x="0" y="1938"/>
                </a:lnTo>
                <a:close/>
              </a:path>
            </a:pathLst>
          </a:custGeom>
          <a:solidFill>
            <a:srgbClr val="FFCC00"/>
          </a:solidFill>
          <a:ln w="1588">
            <a:solidFill>
              <a:srgbClr val="000000"/>
            </a:solidFill>
            <a:prstDash val="solid"/>
            <a:round/>
            <a:headEnd/>
            <a:tailEnd/>
          </a:ln>
        </p:spPr>
        <p:txBody>
          <a:bodyPr/>
          <a:lstStyle/>
          <a:p>
            <a:endParaRPr lang="en-US"/>
          </a:p>
        </p:txBody>
      </p:sp>
      <p:sp>
        <p:nvSpPr>
          <p:cNvPr id="17532" name="Oval 286"/>
          <p:cNvSpPr>
            <a:spLocks noChangeArrowheads="1"/>
          </p:cNvSpPr>
          <p:nvPr/>
        </p:nvSpPr>
        <p:spPr bwMode="auto">
          <a:xfrm>
            <a:off x="1393825" y="2987675"/>
            <a:ext cx="138113" cy="182563"/>
          </a:xfrm>
          <a:prstGeom prst="ellipse">
            <a:avLst/>
          </a:prstGeom>
          <a:solidFill>
            <a:srgbClr val="FFFFFF"/>
          </a:solidFill>
          <a:ln w="7938">
            <a:solidFill>
              <a:srgbClr val="000000"/>
            </a:solidFill>
            <a:round/>
            <a:headEnd/>
            <a:tailEnd/>
          </a:ln>
        </p:spPr>
        <p:txBody>
          <a:bodyPr/>
          <a:lstStyle/>
          <a:p>
            <a:endParaRPr lang="en-US" altLang="en-US"/>
          </a:p>
        </p:txBody>
      </p:sp>
      <p:sp>
        <p:nvSpPr>
          <p:cNvPr id="17533" name="Oval 287"/>
          <p:cNvSpPr>
            <a:spLocks noChangeArrowheads="1"/>
          </p:cNvSpPr>
          <p:nvPr/>
        </p:nvSpPr>
        <p:spPr bwMode="auto">
          <a:xfrm>
            <a:off x="1066800" y="30781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34" name="Oval 288"/>
          <p:cNvSpPr>
            <a:spLocks noChangeArrowheads="1"/>
          </p:cNvSpPr>
          <p:nvPr/>
        </p:nvSpPr>
        <p:spPr bwMode="auto">
          <a:xfrm>
            <a:off x="1265238" y="3395663"/>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35" name="Oval 289"/>
          <p:cNvSpPr>
            <a:spLocks noChangeArrowheads="1"/>
          </p:cNvSpPr>
          <p:nvPr/>
        </p:nvSpPr>
        <p:spPr bwMode="auto">
          <a:xfrm>
            <a:off x="1727200" y="32146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536" name="Oval 290"/>
          <p:cNvSpPr>
            <a:spLocks noChangeArrowheads="1"/>
          </p:cNvSpPr>
          <p:nvPr/>
        </p:nvSpPr>
        <p:spPr bwMode="auto">
          <a:xfrm>
            <a:off x="1790700" y="28527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37" name="Oval 291"/>
          <p:cNvSpPr>
            <a:spLocks noChangeArrowheads="1"/>
          </p:cNvSpPr>
          <p:nvPr/>
        </p:nvSpPr>
        <p:spPr bwMode="auto">
          <a:xfrm>
            <a:off x="1066800" y="3530600"/>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38" name="Freeform 292"/>
          <p:cNvSpPr>
            <a:spLocks/>
          </p:cNvSpPr>
          <p:nvPr/>
        </p:nvSpPr>
        <p:spPr bwMode="auto">
          <a:xfrm>
            <a:off x="1554163" y="2705100"/>
            <a:ext cx="1304925" cy="1341438"/>
          </a:xfrm>
          <a:custGeom>
            <a:avLst/>
            <a:gdLst>
              <a:gd name="T0" fmla="*/ 0 w 1315"/>
              <a:gd name="T1" fmla="*/ 2147483647 h 1965"/>
              <a:gd name="T2" fmla="*/ 2147483647 w 1315"/>
              <a:gd name="T3" fmla="*/ 2147483647 h 1965"/>
              <a:gd name="T4" fmla="*/ 2147483647 w 1315"/>
              <a:gd name="T5" fmla="*/ 0 h 1965"/>
              <a:gd name="T6" fmla="*/ 0 w 1315"/>
              <a:gd name="T7" fmla="*/ 2147483647 h 1965"/>
              <a:gd name="T8" fmla="*/ 0 w 1315"/>
              <a:gd name="T9" fmla="*/ 2147483647 h 1965"/>
              <a:gd name="T10" fmla="*/ 0 60000 65536"/>
              <a:gd name="T11" fmla="*/ 0 60000 65536"/>
              <a:gd name="T12" fmla="*/ 0 60000 65536"/>
              <a:gd name="T13" fmla="*/ 0 60000 65536"/>
              <a:gd name="T14" fmla="*/ 0 60000 65536"/>
              <a:gd name="T15" fmla="*/ 0 w 1315"/>
              <a:gd name="T16" fmla="*/ 0 h 1965"/>
              <a:gd name="T17" fmla="*/ 1315 w 1315"/>
              <a:gd name="T18" fmla="*/ 1965 h 1965"/>
            </a:gdLst>
            <a:ahLst/>
            <a:cxnLst>
              <a:cxn ang="T10">
                <a:pos x="T0" y="T1"/>
              </a:cxn>
              <a:cxn ang="T11">
                <a:pos x="T2" y="T3"/>
              </a:cxn>
              <a:cxn ang="T12">
                <a:pos x="T4" y="T5"/>
              </a:cxn>
              <a:cxn ang="T13">
                <a:pos x="T6" y="T7"/>
              </a:cxn>
              <a:cxn ang="T14">
                <a:pos x="T8" y="T9"/>
              </a:cxn>
            </a:cxnLst>
            <a:rect l="T15" t="T16" r="T17" b="T18"/>
            <a:pathLst>
              <a:path w="1315" h="1965">
                <a:moveTo>
                  <a:pt x="0" y="1965"/>
                </a:moveTo>
                <a:lnTo>
                  <a:pt x="1314" y="1153"/>
                </a:lnTo>
                <a:lnTo>
                  <a:pt x="1315" y="0"/>
                </a:lnTo>
                <a:lnTo>
                  <a:pt x="0" y="813"/>
                </a:lnTo>
                <a:lnTo>
                  <a:pt x="0" y="1965"/>
                </a:lnTo>
                <a:close/>
              </a:path>
            </a:pathLst>
          </a:custGeom>
          <a:solidFill>
            <a:srgbClr val="C0C0C0"/>
          </a:solidFill>
          <a:ln w="1588">
            <a:solidFill>
              <a:srgbClr val="000000"/>
            </a:solidFill>
            <a:prstDash val="solid"/>
            <a:round/>
            <a:headEnd/>
            <a:tailEnd/>
          </a:ln>
        </p:spPr>
        <p:txBody>
          <a:bodyPr/>
          <a:lstStyle/>
          <a:p>
            <a:endParaRPr lang="en-US"/>
          </a:p>
        </p:txBody>
      </p:sp>
      <p:sp>
        <p:nvSpPr>
          <p:cNvPr id="17539" name="Oval 293"/>
          <p:cNvSpPr>
            <a:spLocks noChangeArrowheads="1"/>
          </p:cNvSpPr>
          <p:nvPr/>
        </p:nvSpPr>
        <p:spPr bwMode="auto">
          <a:xfrm>
            <a:off x="1871663" y="3475038"/>
            <a:ext cx="134937"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540" name="Oval 294"/>
          <p:cNvSpPr>
            <a:spLocks noChangeArrowheads="1"/>
          </p:cNvSpPr>
          <p:nvPr/>
        </p:nvSpPr>
        <p:spPr bwMode="auto">
          <a:xfrm>
            <a:off x="2203450"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41" name="Oval 295"/>
          <p:cNvSpPr>
            <a:spLocks noChangeArrowheads="1"/>
          </p:cNvSpPr>
          <p:nvPr/>
        </p:nvSpPr>
        <p:spPr bwMode="auto">
          <a:xfrm>
            <a:off x="1608138" y="38385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542" name="Oval 296"/>
          <p:cNvSpPr>
            <a:spLocks noChangeArrowheads="1"/>
          </p:cNvSpPr>
          <p:nvPr/>
        </p:nvSpPr>
        <p:spPr bwMode="auto">
          <a:xfrm>
            <a:off x="1738313" y="3386138"/>
            <a:ext cx="138112"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43" name="Oval 297"/>
          <p:cNvSpPr>
            <a:spLocks noChangeArrowheads="1"/>
          </p:cNvSpPr>
          <p:nvPr/>
        </p:nvSpPr>
        <p:spPr bwMode="auto">
          <a:xfrm>
            <a:off x="2663825"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44" name="Oval 298"/>
          <p:cNvSpPr>
            <a:spLocks noChangeArrowheads="1"/>
          </p:cNvSpPr>
          <p:nvPr/>
        </p:nvSpPr>
        <p:spPr bwMode="auto">
          <a:xfrm>
            <a:off x="2071688" y="3205163"/>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45" name="Freeform 299"/>
          <p:cNvSpPr>
            <a:spLocks/>
          </p:cNvSpPr>
          <p:nvPr/>
        </p:nvSpPr>
        <p:spPr bwMode="auto">
          <a:xfrm>
            <a:off x="1554163" y="2705100"/>
            <a:ext cx="1304925" cy="1341438"/>
          </a:xfrm>
          <a:custGeom>
            <a:avLst/>
            <a:gdLst>
              <a:gd name="T0" fmla="*/ 0 w 1315"/>
              <a:gd name="T1" fmla="*/ 2147483647 h 1965"/>
              <a:gd name="T2" fmla="*/ 2147483647 w 1315"/>
              <a:gd name="T3" fmla="*/ 2147483647 h 1965"/>
              <a:gd name="T4" fmla="*/ 2147483647 w 1315"/>
              <a:gd name="T5" fmla="*/ 0 h 1965"/>
              <a:gd name="T6" fmla="*/ 0 w 1315"/>
              <a:gd name="T7" fmla="*/ 2147483647 h 1965"/>
              <a:gd name="T8" fmla="*/ 0 w 1315"/>
              <a:gd name="T9" fmla="*/ 2147483647 h 1965"/>
              <a:gd name="T10" fmla="*/ 0 60000 65536"/>
              <a:gd name="T11" fmla="*/ 0 60000 65536"/>
              <a:gd name="T12" fmla="*/ 0 60000 65536"/>
              <a:gd name="T13" fmla="*/ 0 60000 65536"/>
              <a:gd name="T14" fmla="*/ 0 60000 65536"/>
              <a:gd name="T15" fmla="*/ 0 w 1315"/>
              <a:gd name="T16" fmla="*/ 0 h 1965"/>
              <a:gd name="T17" fmla="*/ 1315 w 1315"/>
              <a:gd name="T18" fmla="*/ 1965 h 1965"/>
            </a:gdLst>
            <a:ahLst/>
            <a:cxnLst>
              <a:cxn ang="T10">
                <a:pos x="T0" y="T1"/>
              </a:cxn>
              <a:cxn ang="T11">
                <a:pos x="T2" y="T3"/>
              </a:cxn>
              <a:cxn ang="T12">
                <a:pos x="T4" y="T5"/>
              </a:cxn>
              <a:cxn ang="T13">
                <a:pos x="T6" y="T7"/>
              </a:cxn>
              <a:cxn ang="T14">
                <a:pos x="T8" y="T9"/>
              </a:cxn>
            </a:cxnLst>
            <a:rect l="T15" t="T16" r="T17" b="T18"/>
            <a:pathLst>
              <a:path w="1315" h="1965">
                <a:moveTo>
                  <a:pt x="0" y="1965"/>
                </a:moveTo>
                <a:lnTo>
                  <a:pt x="1314" y="1153"/>
                </a:lnTo>
                <a:lnTo>
                  <a:pt x="1315" y="0"/>
                </a:lnTo>
                <a:lnTo>
                  <a:pt x="0" y="813"/>
                </a:lnTo>
                <a:lnTo>
                  <a:pt x="0" y="1965"/>
                </a:lnTo>
                <a:close/>
              </a:path>
            </a:pathLst>
          </a:custGeom>
          <a:solidFill>
            <a:srgbClr val="C0C0C0"/>
          </a:solidFill>
          <a:ln w="1588">
            <a:solidFill>
              <a:srgbClr val="000000"/>
            </a:solidFill>
            <a:prstDash val="solid"/>
            <a:round/>
            <a:headEnd/>
            <a:tailEnd/>
          </a:ln>
        </p:spPr>
        <p:txBody>
          <a:bodyPr/>
          <a:lstStyle/>
          <a:p>
            <a:endParaRPr lang="en-US"/>
          </a:p>
        </p:txBody>
      </p:sp>
      <p:sp>
        <p:nvSpPr>
          <p:cNvPr id="17546" name="Oval 300"/>
          <p:cNvSpPr>
            <a:spLocks noChangeArrowheads="1"/>
          </p:cNvSpPr>
          <p:nvPr/>
        </p:nvSpPr>
        <p:spPr bwMode="auto">
          <a:xfrm>
            <a:off x="1871663" y="3475038"/>
            <a:ext cx="134937"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547" name="Oval 301"/>
          <p:cNvSpPr>
            <a:spLocks noChangeArrowheads="1"/>
          </p:cNvSpPr>
          <p:nvPr/>
        </p:nvSpPr>
        <p:spPr bwMode="auto">
          <a:xfrm>
            <a:off x="2203450"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48" name="Oval 302"/>
          <p:cNvSpPr>
            <a:spLocks noChangeArrowheads="1"/>
          </p:cNvSpPr>
          <p:nvPr/>
        </p:nvSpPr>
        <p:spPr bwMode="auto">
          <a:xfrm>
            <a:off x="1608138" y="38385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549" name="Oval 303"/>
          <p:cNvSpPr>
            <a:spLocks noChangeArrowheads="1"/>
          </p:cNvSpPr>
          <p:nvPr/>
        </p:nvSpPr>
        <p:spPr bwMode="auto">
          <a:xfrm>
            <a:off x="1738313" y="3386138"/>
            <a:ext cx="138112"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50" name="Oval 304"/>
          <p:cNvSpPr>
            <a:spLocks noChangeArrowheads="1"/>
          </p:cNvSpPr>
          <p:nvPr/>
        </p:nvSpPr>
        <p:spPr bwMode="auto">
          <a:xfrm>
            <a:off x="2663825"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51" name="Oval 305"/>
          <p:cNvSpPr>
            <a:spLocks noChangeArrowheads="1"/>
          </p:cNvSpPr>
          <p:nvPr/>
        </p:nvSpPr>
        <p:spPr bwMode="auto">
          <a:xfrm>
            <a:off x="2227263" y="3135313"/>
            <a:ext cx="134937"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52" name="Freeform 306"/>
          <p:cNvSpPr>
            <a:spLocks/>
          </p:cNvSpPr>
          <p:nvPr/>
        </p:nvSpPr>
        <p:spPr bwMode="auto">
          <a:xfrm>
            <a:off x="2344738" y="2841625"/>
            <a:ext cx="1290637" cy="1325563"/>
          </a:xfrm>
          <a:custGeom>
            <a:avLst/>
            <a:gdLst>
              <a:gd name="T0" fmla="*/ 0 w 1301"/>
              <a:gd name="T1" fmla="*/ 2147483647 h 1942"/>
              <a:gd name="T2" fmla="*/ 2147483647 w 1301"/>
              <a:gd name="T3" fmla="*/ 2147483647 h 1942"/>
              <a:gd name="T4" fmla="*/ 2147483647 w 1301"/>
              <a:gd name="T5" fmla="*/ 0 h 1942"/>
              <a:gd name="T6" fmla="*/ 0 w 1301"/>
              <a:gd name="T7" fmla="*/ 2147483647 h 1942"/>
              <a:gd name="T8" fmla="*/ 0 w 1301"/>
              <a:gd name="T9" fmla="*/ 2147483647 h 1942"/>
              <a:gd name="T10" fmla="*/ 0 60000 65536"/>
              <a:gd name="T11" fmla="*/ 0 60000 65536"/>
              <a:gd name="T12" fmla="*/ 0 60000 65536"/>
              <a:gd name="T13" fmla="*/ 0 60000 65536"/>
              <a:gd name="T14" fmla="*/ 0 60000 65536"/>
              <a:gd name="T15" fmla="*/ 0 w 1301"/>
              <a:gd name="T16" fmla="*/ 0 h 1942"/>
              <a:gd name="T17" fmla="*/ 1301 w 1301"/>
              <a:gd name="T18" fmla="*/ 1942 h 1942"/>
            </a:gdLst>
            <a:ahLst/>
            <a:cxnLst>
              <a:cxn ang="T10">
                <a:pos x="T0" y="T1"/>
              </a:cxn>
              <a:cxn ang="T11">
                <a:pos x="T2" y="T3"/>
              </a:cxn>
              <a:cxn ang="T12">
                <a:pos x="T4" y="T5"/>
              </a:cxn>
              <a:cxn ang="T13">
                <a:pos x="T6" y="T7"/>
              </a:cxn>
              <a:cxn ang="T14">
                <a:pos x="T8" y="T9"/>
              </a:cxn>
            </a:cxnLst>
            <a:rect l="T15" t="T16" r="T17" b="T18"/>
            <a:pathLst>
              <a:path w="1301" h="1942">
                <a:moveTo>
                  <a:pt x="0" y="1942"/>
                </a:moveTo>
                <a:lnTo>
                  <a:pt x="1299" y="1137"/>
                </a:lnTo>
                <a:lnTo>
                  <a:pt x="1301" y="0"/>
                </a:lnTo>
                <a:lnTo>
                  <a:pt x="0" y="803"/>
                </a:lnTo>
                <a:lnTo>
                  <a:pt x="0" y="1942"/>
                </a:lnTo>
                <a:close/>
              </a:path>
            </a:pathLst>
          </a:custGeom>
          <a:solidFill>
            <a:srgbClr val="CC99FF"/>
          </a:solidFill>
          <a:ln w="1588">
            <a:solidFill>
              <a:srgbClr val="000000"/>
            </a:solidFill>
            <a:prstDash val="solid"/>
            <a:round/>
            <a:headEnd/>
            <a:tailEnd/>
          </a:ln>
        </p:spPr>
        <p:txBody>
          <a:bodyPr/>
          <a:lstStyle/>
          <a:p>
            <a:endParaRPr lang="en-US"/>
          </a:p>
        </p:txBody>
      </p:sp>
      <p:sp>
        <p:nvSpPr>
          <p:cNvPr id="17553" name="Oval 307"/>
          <p:cNvSpPr>
            <a:spLocks noChangeArrowheads="1"/>
          </p:cNvSpPr>
          <p:nvPr/>
        </p:nvSpPr>
        <p:spPr bwMode="auto">
          <a:xfrm>
            <a:off x="2711450" y="3475038"/>
            <a:ext cx="138113"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554" name="Oval 308"/>
          <p:cNvSpPr>
            <a:spLocks noChangeArrowheads="1"/>
          </p:cNvSpPr>
          <p:nvPr/>
        </p:nvSpPr>
        <p:spPr bwMode="auto">
          <a:xfrm>
            <a:off x="2974975" y="3340100"/>
            <a:ext cx="138113"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55" name="Oval 309"/>
          <p:cNvSpPr>
            <a:spLocks noChangeArrowheads="1"/>
          </p:cNvSpPr>
          <p:nvPr/>
        </p:nvSpPr>
        <p:spPr bwMode="auto">
          <a:xfrm>
            <a:off x="2382838" y="3567113"/>
            <a:ext cx="136525"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556" name="Oval 310"/>
          <p:cNvSpPr>
            <a:spLocks noChangeArrowheads="1"/>
          </p:cNvSpPr>
          <p:nvPr/>
        </p:nvSpPr>
        <p:spPr bwMode="auto">
          <a:xfrm>
            <a:off x="3241675" y="3159125"/>
            <a:ext cx="133350"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557" name="Oval 311"/>
          <p:cNvSpPr>
            <a:spLocks noChangeArrowheads="1"/>
          </p:cNvSpPr>
          <p:nvPr/>
        </p:nvSpPr>
        <p:spPr bwMode="auto">
          <a:xfrm>
            <a:off x="3438525" y="34750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58" name="Oval 312"/>
          <p:cNvSpPr>
            <a:spLocks noChangeArrowheads="1"/>
          </p:cNvSpPr>
          <p:nvPr/>
        </p:nvSpPr>
        <p:spPr bwMode="auto">
          <a:xfrm>
            <a:off x="2974975" y="3567113"/>
            <a:ext cx="13811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559" name="Freeform 313"/>
          <p:cNvSpPr>
            <a:spLocks/>
          </p:cNvSpPr>
          <p:nvPr/>
        </p:nvSpPr>
        <p:spPr bwMode="auto">
          <a:xfrm>
            <a:off x="2344738" y="2841625"/>
            <a:ext cx="1290637" cy="1325563"/>
          </a:xfrm>
          <a:custGeom>
            <a:avLst/>
            <a:gdLst>
              <a:gd name="T0" fmla="*/ 0 w 1301"/>
              <a:gd name="T1" fmla="*/ 2147483647 h 1942"/>
              <a:gd name="T2" fmla="*/ 2147483647 w 1301"/>
              <a:gd name="T3" fmla="*/ 2147483647 h 1942"/>
              <a:gd name="T4" fmla="*/ 2147483647 w 1301"/>
              <a:gd name="T5" fmla="*/ 0 h 1942"/>
              <a:gd name="T6" fmla="*/ 0 w 1301"/>
              <a:gd name="T7" fmla="*/ 2147483647 h 1942"/>
              <a:gd name="T8" fmla="*/ 0 w 1301"/>
              <a:gd name="T9" fmla="*/ 2147483647 h 1942"/>
              <a:gd name="T10" fmla="*/ 0 60000 65536"/>
              <a:gd name="T11" fmla="*/ 0 60000 65536"/>
              <a:gd name="T12" fmla="*/ 0 60000 65536"/>
              <a:gd name="T13" fmla="*/ 0 60000 65536"/>
              <a:gd name="T14" fmla="*/ 0 60000 65536"/>
              <a:gd name="T15" fmla="*/ 0 w 1301"/>
              <a:gd name="T16" fmla="*/ 0 h 1942"/>
              <a:gd name="T17" fmla="*/ 1301 w 1301"/>
              <a:gd name="T18" fmla="*/ 1942 h 1942"/>
            </a:gdLst>
            <a:ahLst/>
            <a:cxnLst>
              <a:cxn ang="T10">
                <a:pos x="T0" y="T1"/>
              </a:cxn>
              <a:cxn ang="T11">
                <a:pos x="T2" y="T3"/>
              </a:cxn>
              <a:cxn ang="T12">
                <a:pos x="T4" y="T5"/>
              </a:cxn>
              <a:cxn ang="T13">
                <a:pos x="T6" y="T7"/>
              </a:cxn>
              <a:cxn ang="T14">
                <a:pos x="T8" y="T9"/>
              </a:cxn>
            </a:cxnLst>
            <a:rect l="T15" t="T16" r="T17" b="T18"/>
            <a:pathLst>
              <a:path w="1301" h="1942">
                <a:moveTo>
                  <a:pt x="0" y="1942"/>
                </a:moveTo>
                <a:lnTo>
                  <a:pt x="1299" y="1137"/>
                </a:lnTo>
                <a:lnTo>
                  <a:pt x="1301" y="0"/>
                </a:lnTo>
                <a:lnTo>
                  <a:pt x="0" y="803"/>
                </a:lnTo>
                <a:lnTo>
                  <a:pt x="0" y="1942"/>
                </a:lnTo>
                <a:close/>
              </a:path>
            </a:pathLst>
          </a:custGeom>
          <a:solidFill>
            <a:srgbClr val="CC99FF"/>
          </a:solidFill>
          <a:ln w="1588">
            <a:solidFill>
              <a:srgbClr val="000000"/>
            </a:solidFill>
            <a:prstDash val="solid"/>
            <a:round/>
            <a:headEnd/>
            <a:tailEnd/>
          </a:ln>
        </p:spPr>
        <p:txBody>
          <a:bodyPr/>
          <a:lstStyle/>
          <a:p>
            <a:endParaRPr lang="en-US"/>
          </a:p>
        </p:txBody>
      </p:sp>
      <p:sp>
        <p:nvSpPr>
          <p:cNvPr id="17560" name="Oval 314"/>
          <p:cNvSpPr>
            <a:spLocks noChangeArrowheads="1"/>
          </p:cNvSpPr>
          <p:nvPr/>
        </p:nvSpPr>
        <p:spPr bwMode="auto">
          <a:xfrm>
            <a:off x="2711450" y="3475038"/>
            <a:ext cx="138113"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561" name="Oval 315"/>
          <p:cNvSpPr>
            <a:spLocks noChangeArrowheads="1"/>
          </p:cNvSpPr>
          <p:nvPr/>
        </p:nvSpPr>
        <p:spPr bwMode="auto">
          <a:xfrm>
            <a:off x="3086100" y="3233738"/>
            <a:ext cx="13811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562" name="Oval 316"/>
          <p:cNvSpPr>
            <a:spLocks noChangeArrowheads="1"/>
          </p:cNvSpPr>
          <p:nvPr/>
        </p:nvSpPr>
        <p:spPr bwMode="auto">
          <a:xfrm>
            <a:off x="2382838" y="3567113"/>
            <a:ext cx="136525"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563" name="Oval 317"/>
          <p:cNvSpPr>
            <a:spLocks noChangeArrowheads="1"/>
          </p:cNvSpPr>
          <p:nvPr/>
        </p:nvSpPr>
        <p:spPr bwMode="auto">
          <a:xfrm>
            <a:off x="3241675" y="3159125"/>
            <a:ext cx="133350"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564" name="Oval 318"/>
          <p:cNvSpPr>
            <a:spLocks noChangeArrowheads="1"/>
          </p:cNvSpPr>
          <p:nvPr/>
        </p:nvSpPr>
        <p:spPr bwMode="auto">
          <a:xfrm>
            <a:off x="3438525" y="34750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65" name="Oval 319"/>
          <p:cNvSpPr>
            <a:spLocks noChangeArrowheads="1"/>
          </p:cNvSpPr>
          <p:nvPr/>
        </p:nvSpPr>
        <p:spPr bwMode="auto">
          <a:xfrm>
            <a:off x="2974975" y="3567113"/>
            <a:ext cx="13811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566" name="Freeform 320"/>
          <p:cNvSpPr>
            <a:spLocks/>
          </p:cNvSpPr>
          <p:nvPr/>
        </p:nvSpPr>
        <p:spPr bwMode="auto">
          <a:xfrm>
            <a:off x="3200400" y="2978150"/>
            <a:ext cx="1231900" cy="1262063"/>
          </a:xfrm>
          <a:custGeom>
            <a:avLst/>
            <a:gdLst>
              <a:gd name="T0" fmla="*/ 0 w 1238"/>
              <a:gd name="T1" fmla="*/ 2147483647 h 1851"/>
              <a:gd name="T2" fmla="*/ 2147483647 w 1238"/>
              <a:gd name="T3" fmla="*/ 2147483647 h 1851"/>
              <a:gd name="T4" fmla="*/ 2147483647 w 1238"/>
              <a:gd name="T5" fmla="*/ 0 h 1851"/>
              <a:gd name="T6" fmla="*/ 0 w 1238"/>
              <a:gd name="T7" fmla="*/ 2147483647 h 1851"/>
              <a:gd name="T8" fmla="*/ 0 w 1238"/>
              <a:gd name="T9" fmla="*/ 2147483647 h 1851"/>
              <a:gd name="T10" fmla="*/ 0 60000 65536"/>
              <a:gd name="T11" fmla="*/ 0 60000 65536"/>
              <a:gd name="T12" fmla="*/ 0 60000 65536"/>
              <a:gd name="T13" fmla="*/ 0 60000 65536"/>
              <a:gd name="T14" fmla="*/ 0 60000 65536"/>
              <a:gd name="T15" fmla="*/ 0 w 1238"/>
              <a:gd name="T16" fmla="*/ 0 h 1851"/>
              <a:gd name="T17" fmla="*/ 1238 w 1238"/>
              <a:gd name="T18" fmla="*/ 1851 h 1851"/>
            </a:gdLst>
            <a:ahLst/>
            <a:cxnLst>
              <a:cxn ang="T10">
                <a:pos x="T0" y="T1"/>
              </a:cxn>
              <a:cxn ang="T11">
                <a:pos x="T2" y="T3"/>
              </a:cxn>
              <a:cxn ang="T12">
                <a:pos x="T4" y="T5"/>
              </a:cxn>
              <a:cxn ang="T13">
                <a:pos x="T6" y="T7"/>
              </a:cxn>
              <a:cxn ang="T14">
                <a:pos x="T8" y="T9"/>
              </a:cxn>
            </a:cxnLst>
            <a:rect l="T15" t="T16" r="T17" b="T18"/>
            <a:pathLst>
              <a:path w="1238" h="1851">
                <a:moveTo>
                  <a:pt x="0" y="1851"/>
                </a:moveTo>
                <a:lnTo>
                  <a:pt x="1237" y="1084"/>
                </a:lnTo>
                <a:lnTo>
                  <a:pt x="1238" y="0"/>
                </a:lnTo>
                <a:lnTo>
                  <a:pt x="0" y="766"/>
                </a:lnTo>
                <a:lnTo>
                  <a:pt x="0" y="1851"/>
                </a:lnTo>
                <a:close/>
              </a:path>
            </a:pathLst>
          </a:custGeom>
          <a:solidFill>
            <a:srgbClr val="CCFFCC"/>
          </a:solidFill>
          <a:ln w="1588">
            <a:solidFill>
              <a:srgbClr val="000000"/>
            </a:solidFill>
            <a:prstDash val="solid"/>
            <a:round/>
            <a:headEnd/>
            <a:tailEnd/>
          </a:ln>
        </p:spPr>
        <p:txBody>
          <a:bodyPr/>
          <a:lstStyle/>
          <a:p>
            <a:endParaRPr lang="en-US"/>
          </a:p>
        </p:txBody>
      </p:sp>
      <p:sp>
        <p:nvSpPr>
          <p:cNvPr id="17567" name="Oval 321"/>
          <p:cNvSpPr>
            <a:spLocks noChangeArrowheads="1"/>
          </p:cNvSpPr>
          <p:nvPr/>
        </p:nvSpPr>
        <p:spPr bwMode="auto">
          <a:xfrm>
            <a:off x="3781425" y="3481388"/>
            <a:ext cx="131763"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568" name="Oval 322"/>
          <p:cNvSpPr>
            <a:spLocks noChangeArrowheads="1"/>
          </p:cNvSpPr>
          <p:nvPr/>
        </p:nvSpPr>
        <p:spPr bwMode="auto">
          <a:xfrm>
            <a:off x="3317875" y="384175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569" name="Oval 323"/>
          <p:cNvSpPr>
            <a:spLocks noChangeArrowheads="1"/>
          </p:cNvSpPr>
          <p:nvPr/>
        </p:nvSpPr>
        <p:spPr bwMode="auto">
          <a:xfrm>
            <a:off x="3781425" y="37988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570" name="Oval 324"/>
          <p:cNvSpPr>
            <a:spLocks noChangeArrowheads="1"/>
          </p:cNvSpPr>
          <p:nvPr/>
        </p:nvSpPr>
        <p:spPr bwMode="auto">
          <a:xfrm>
            <a:off x="4175125" y="35718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571" name="Oval 325"/>
          <p:cNvSpPr>
            <a:spLocks noChangeArrowheads="1"/>
          </p:cNvSpPr>
          <p:nvPr/>
        </p:nvSpPr>
        <p:spPr bwMode="auto">
          <a:xfrm>
            <a:off x="3911600" y="3344863"/>
            <a:ext cx="136525"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72" name="Freeform 326"/>
          <p:cNvSpPr>
            <a:spLocks/>
          </p:cNvSpPr>
          <p:nvPr/>
        </p:nvSpPr>
        <p:spPr bwMode="auto">
          <a:xfrm>
            <a:off x="3200400" y="2978150"/>
            <a:ext cx="1231900" cy="1262063"/>
          </a:xfrm>
          <a:custGeom>
            <a:avLst/>
            <a:gdLst>
              <a:gd name="T0" fmla="*/ 0 w 1238"/>
              <a:gd name="T1" fmla="*/ 2147483647 h 1851"/>
              <a:gd name="T2" fmla="*/ 2147483647 w 1238"/>
              <a:gd name="T3" fmla="*/ 2147483647 h 1851"/>
              <a:gd name="T4" fmla="*/ 2147483647 w 1238"/>
              <a:gd name="T5" fmla="*/ 0 h 1851"/>
              <a:gd name="T6" fmla="*/ 0 w 1238"/>
              <a:gd name="T7" fmla="*/ 2147483647 h 1851"/>
              <a:gd name="T8" fmla="*/ 0 w 1238"/>
              <a:gd name="T9" fmla="*/ 2147483647 h 1851"/>
              <a:gd name="T10" fmla="*/ 0 60000 65536"/>
              <a:gd name="T11" fmla="*/ 0 60000 65536"/>
              <a:gd name="T12" fmla="*/ 0 60000 65536"/>
              <a:gd name="T13" fmla="*/ 0 60000 65536"/>
              <a:gd name="T14" fmla="*/ 0 60000 65536"/>
              <a:gd name="T15" fmla="*/ 0 w 1238"/>
              <a:gd name="T16" fmla="*/ 0 h 1851"/>
              <a:gd name="T17" fmla="*/ 1238 w 1238"/>
              <a:gd name="T18" fmla="*/ 1851 h 1851"/>
            </a:gdLst>
            <a:ahLst/>
            <a:cxnLst>
              <a:cxn ang="T10">
                <a:pos x="T0" y="T1"/>
              </a:cxn>
              <a:cxn ang="T11">
                <a:pos x="T2" y="T3"/>
              </a:cxn>
              <a:cxn ang="T12">
                <a:pos x="T4" y="T5"/>
              </a:cxn>
              <a:cxn ang="T13">
                <a:pos x="T6" y="T7"/>
              </a:cxn>
              <a:cxn ang="T14">
                <a:pos x="T8" y="T9"/>
              </a:cxn>
            </a:cxnLst>
            <a:rect l="T15" t="T16" r="T17" b="T18"/>
            <a:pathLst>
              <a:path w="1238" h="1851">
                <a:moveTo>
                  <a:pt x="0" y="1851"/>
                </a:moveTo>
                <a:lnTo>
                  <a:pt x="1237" y="1084"/>
                </a:lnTo>
                <a:lnTo>
                  <a:pt x="1238" y="0"/>
                </a:lnTo>
                <a:lnTo>
                  <a:pt x="0" y="766"/>
                </a:lnTo>
                <a:lnTo>
                  <a:pt x="0" y="1851"/>
                </a:lnTo>
                <a:close/>
              </a:path>
            </a:pathLst>
          </a:custGeom>
          <a:solidFill>
            <a:srgbClr val="CCFFCC"/>
          </a:solidFill>
          <a:ln w="1588">
            <a:solidFill>
              <a:srgbClr val="000000"/>
            </a:solidFill>
            <a:prstDash val="solid"/>
            <a:round/>
            <a:headEnd/>
            <a:tailEnd/>
          </a:ln>
        </p:spPr>
        <p:txBody>
          <a:bodyPr/>
          <a:lstStyle/>
          <a:p>
            <a:endParaRPr lang="en-US"/>
          </a:p>
        </p:txBody>
      </p:sp>
      <p:sp>
        <p:nvSpPr>
          <p:cNvPr id="17573" name="Oval 327"/>
          <p:cNvSpPr>
            <a:spLocks noChangeArrowheads="1"/>
          </p:cNvSpPr>
          <p:nvPr/>
        </p:nvSpPr>
        <p:spPr bwMode="auto">
          <a:xfrm>
            <a:off x="3781425" y="3481388"/>
            <a:ext cx="131763"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574" name="Oval 328"/>
          <p:cNvSpPr>
            <a:spLocks noChangeArrowheads="1"/>
          </p:cNvSpPr>
          <p:nvPr/>
        </p:nvSpPr>
        <p:spPr bwMode="auto">
          <a:xfrm>
            <a:off x="3317875" y="384175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575" name="Oval 329"/>
          <p:cNvSpPr>
            <a:spLocks noChangeArrowheads="1"/>
          </p:cNvSpPr>
          <p:nvPr/>
        </p:nvSpPr>
        <p:spPr bwMode="auto">
          <a:xfrm>
            <a:off x="3781425" y="37988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576" name="Oval 330"/>
          <p:cNvSpPr>
            <a:spLocks noChangeArrowheads="1"/>
          </p:cNvSpPr>
          <p:nvPr/>
        </p:nvSpPr>
        <p:spPr bwMode="auto">
          <a:xfrm>
            <a:off x="4175125" y="35718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577" name="Oval 331"/>
          <p:cNvSpPr>
            <a:spLocks noChangeArrowheads="1"/>
          </p:cNvSpPr>
          <p:nvPr/>
        </p:nvSpPr>
        <p:spPr bwMode="auto">
          <a:xfrm>
            <a:off x="3875088" y="3344863"/>
            <a:ext cx="173037" cy="136525"/>
          </a:xfrm>
          <a:prstGeom prst="ellipse">
            <a:avLst/>
          </a:prstGeom>
          <a:solidFill>
            <a:srgbClr val="FFFFFF"/>
          </a:solidFill>
          <a:ln w="7938">
            <a:solidFill>
              <a:srgbClr val="000000"/>
            </a:solidFill>
            <a:round/>
            <a:headEnd/>
            <a:tailEnd/>
          </a:ln>
        </p:spPr>
        <p:txBody>
          <a:bodyPr/>
          <a:lstStyle/>
          <a:p>
            <a:endParaRPr lang="en-US" altLang="en-US"/>
          </a:p>
        </p:txBody>
      </p:sp>
      <p:sp>
        <p:nvSpPr>
          <p:cNvPr id="17578" name="Freeform 332"/>
          <p:cNvSpPr>
            <a:spLocks/>
          </p:cNvSpPr>
          <p:nvPr/>
        </p:nvSpPr>
        <p:spPr bwMode="auto">
          <a:xfrm>
            <a:off x="3989388" y="3114675"/>
            <a:ext cx="1293812" cy="1323975"/>
          </a:xfrm>
          <a:custGeom>
            <a:avLst/>
            <a:gdLst>
              <a:gd name="T0" fmla="*/ 0 w 1302"/>
              <a:gd name="T1" fmla="*/ 2147483647 h 1940"/>
              <a:gd name="T2" fmla="*/ 2147483647 w 1302"/>
              <a:gd name="T3" fmla="*/ 2147483647 h 1940"/>
              <a:gd name="T4" fmla="*/ 2147483647 w 1302"/>
              <a:gd name="T5" fmla="*/ 0 h 1940"/>
              <a:gd name="T6" fmla="*/ 0 w 1302"/>
              <a:gd name="T7" fmla="*/ 2147483647 h 1940"/>
              <a:gd name="T8" fmla="*/ 0 w 1302"/>
              <a:gd name="T9" fmla="*/ 2147483647 h 1940"/>
              <a:gd name="T10" fmla="*/ 0 60000 65536"/>
              <a:gd name="T11" fmla="*/ 0 60000 65536"/>
              <a:gd name="T12" fmla="*/ 0 60000 65536"/>
              <a:gd name="T13" fmla="*/ 0 60000 65536"/>
              <a:gd name="T14" fmla="*/ 0 60000 65536"/>
              <a:gd name="T15" fmla="*/ 0 w 1302"/>
              <a:gd name="T16" fmla="*/ 0 h 1940"/>
              <a:gd name="T17" fmla="*/ 1302 w 1302"/>
              <a:gd name="T18" fmla="*/ 1940 h 1940"/>
            </a:gdLst>
            <a:ahLst/>
            <a:cxnLst>
              <a:cxn ang="T10">
                <a:pos x="T0" y="T1"/>
              </a:cxn>
              <a:cxn ang="T11">
                <a:pos x="T2" y="T3"/>
              </a:cxn>
              <a:cxn ang="T12">
                <a:pos x="T4" y="T5"/>
              </a:cxn>
              <a:cxn ang="T13">
                <a:pos x="T6" y="T7"/>
              </a:cxn>
              <a:cxn ang="T14">
                <a:pos x="T8" y="T9"/>
              </a:cxn>
            </a:cxnLst>
            <a:rect l="T15" t="T16" r="T17" b="T18"/>
            <a:pathLst>
              <a:path w="1302" h="1940">
                <a:moveTo>
                  <a:pt x="0" y="1940"/>
                </a:moveTo>
                <a:lnTo>
                  <a:pt x="1300" y="1135"/>
                </a:lnTo>
                <a:lnTo>
                  <a:pt x="1302" y="0"/>
                </a:lnTo>
                <a:lnTo>
                  <a:pt x="0" y="803"/>
                </a:lnTo>
                <a:lnTo>
                  <a:pt x="0" y="1940"/>
                </a:lnTo>
                <a:close/>
              </a:path>
            </a:pathLst>
          </a:custGeom>
          <a:solidFill>
            <a:srgbClr val="CCFFFF"/>
          </a:solidFill>
          <a:ln w="1588">
            <a:solidFill>
              <a:srgbClr val="000000"/>
            </a:solidFill>
            <a:prstDash val="solid"/>
            <a:round/>
            <a:headEnd/>
            <a:tailEnd/>
          </a:ln>
        </p:spPr>
        <p:txBody>
          <a:bodyPr/>
          <a:lstStyle/>
          <a:p>
            <a:endParaRPr lang="en-US"/>
          </a:p>
        </p:txBody>
      </p:sp>
      <p:sp>
        <p:nvSpPr>
          <p:cNvPr id="17579" name="Oval 333"/>
          <p:cNvSpPr>
            <a:spLocks noChangeArrowheads="1"/>
          </p:cNvSpPr>
          <p:nvPr/>
        </p:nvSpPr>
        <p:spPr bwMode="auto">
          <a:xfrm>
            <a:off x="4321175" y="3883025"/>
            <a:ext cx="134938" cy="184150"/>
          </a:xfrm>
          <a:prstGeom prst="ellipse">
            <a:avLst/>
          </a:prstGeom>
          <a:solidFill>
            <a:srgbClr val="FFFFFF"/>
          </a:solidFill>
          <a:ln w="7938">
            <a:solidFill>
              <a:srgbClr val="000000"/>
            </a:solidFill>
            <a:round/>
            <a:headEnd/>
            <a:tailEnd/>
          </a:ln>
        </p:spPr>
        <p:txBody>
          <a:bodyPr/>
          <a:lstStyle/>
          <a:p>
            <a:endParaRPr lang="en-US" altLang="en-US"/>
          </a:p>
        </p:txBody>
      </p:sp>
      <p:sp>
        <p:nvSpPr>
          <p:cNvPr id="17580" name="Oval 334"/>
          <p:cNvSpPr>
            <a:spLocks noChangeArrowheads="1"/>
          </p:cNvSpPr>
          <p:nvPr/>
        </p:nvSpPr>
        <p:spPr bwMode="auto">
          <a:xfrm>
            <a:off x="4627563" y="3613150"/>
            <a:ext cx="133350"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581" name="Oval 335"/>
          <p:cNvSpPr>
            <a:spLocks noChangeArrowheads="1"/>
          </p:cNvSpPr>
          <p:nvPr/>
        </p:nvSpPr>
        <p:spPr bwMode="auto">
          <a:xfrm>
            <a:off x="4189413" y="37020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82" name="Oval 336"/>
          <p:cNvSpPr>
            <a:spLocks noChangeArrowheads="1"/>
          </p:cNvSpPr>
          <p:nvPr/>
        </p:nvSpPr>
        <p:spPr bwMode="auto">
          <a:xfrm>
            <a:off x="4889500" y="342900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583" name="Oval 337"/>
          <p:cNvSpPr>
            <a:spLocks noChangeArrowheads="1"/>
          </p:cNvSpPr>
          <p:nvPr/>
        </p:nvSpPr>
        <p:spPr bwMode="auto">
          <a:xfrm>
            <a:off x="4627563" y="3836988"/>
            <a:ext cx="133350"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584" name="Freeform 338"/>
          <p:cNvSpPr>
            <a:spLocks/>
          </p:cNvSpPr>
          <p:nvPr/>
        </p:nvSpPr>
        <p:spPr bwMode="auto">
          <a:xfrm>
            <a:off x="3989388" y="3114675"/>
            <a:ext cx="1293812" cy="1323975"/>
          </a:xfrm>
          <a:custGeom>
            <a:avLst/>
            <a:gdLst>
              <a:gd name="T0" fmla="*/ 0 w 1302"/>
              <a:gd name="T1" fmla="*/ 2147483647 h 1940"/>
              <a:gd name="T2" fmla="*/ 2147483647 w 1302"/>
              <a:gd name="T3" fmla="*/ 2147483647 h 1940"/>
              <a:gd name="T4" fmla="*/ 2147483647 w 1302"/>
              <a:gd name="T5" fmla="*/ 0 h 1940"/>
              <a:gd name="T6" fmla="*/ 0 w 1302"/>
              <a:gd name="T7" fmla="*/ 2147483647 h 1940"/>
              <a:gd name="T8" fmla="*/ 0 w 1302"/>
              <a:gd name="T9" fmla="*/ 2147483647 h 1940"/>
              <a:gd name="T10" fmla="*/ 0 60000 65536"/>
              <a:gd name="T11" fmla="*/ 0 60000 65536"/>
              <a:gd name="T12" fmla="*/ 0 60000 65536"/>
              <a:gd name="T13" fmla="*/ 0 60000 65536"/>
              <a:gd name="T14" fmla="*/ 0 60000 65536"/>
              <a:gd name="T15" fmla="*/ 0 w 1302"/>
              <a:gd name="T16" fmla="*/ 0 h 1940"/>
              <a:gd name="T17" fmla="*/ 1302 w 1302"/>
              <a:gd name="T18" fmla="*/ 1940 h 1940"/>
            </a:gdLst>
            <a:ahLst/>
            <a:cxnLst>
              <a:cxn ang="T10">
                <a:pos x="T0" y="T1"/>
              </a:cxn>
              <a:cxn ang="T11">
                <a:pos x="T2" y="T3"/>
              </a:cxn>
              <a:cxn ang="T12">
                <a:pos x="T4" y="T5"/>
              </a:cxn>
              <a:cxn ang="T13">
                <a:pos x="T6" y="T7"/>
              </a:cxn>
              <a:cxn ang="T14">
                <a:pos x="T8" y="T9"/>
              </a:cxn>
            </a:cxnLst>
            <a:rect l="T15" t="T16" r="T17" b="T18"/>
            <a:pathLst>
              <a:path w="1302" h="1940">
                <a:moveTo>
                  <a:pt x="0" y="1940"/>
                </a:moveTo>
                <a:lnTo>
                  <a:pt x="1300" y="1135"/>
                </a:lnTo>
                <a:lnTo>
                  <a:pt x="1302" y="0"/>
                </a:lnTo>
                <a:lnTo>
                  <a:pt x="0" y="803"/>
                </a:lnTo>
                <a:lnTo>
                  <a:pt x="0" y="1940"/>
                </a:lnTo>
                <a:close/>
              </a:path>
            </a:pathLst>
          </a:custGeom>
          <a:solidFill>
            <a:srgbClr val="CCFFFF"/>
          </a:solidFill>
          <a:ln w="1588">
            <a:solidFill>
              <a:srgbClr val="000000"/>
            </a:solidFill>
            <a:prstDash val="solid"/>
            <a:round/>
            <a:headEnd/>
            <a:tailEnd/>
          </a:ln>
        </p:spPr>
        <p:txBody>
          <a:bodyPr/>
          <a:lstStyle/>
          <a:p>
            <a:endParaRPr lang="en-US"/>
          </a:p>
        </p:txBody>
      </p:sp>
      <p:sp>
        <p:nvSpPr>
          <p:cNvPr id="17585" name="Oval 339"/>
          <p:cNvSpPr>
            <a:spLocks noChangeArrowheads="1"/>
          </p:cNvSpPr>
          <p:nvPr/>
        </p:nvSpPr>
        <p:spPr bwMode="auto">
          <a:xfrm>
            <a:off x="4321175" y="3883025"/>
            <a:ext cx="134938" cy="184150"/>
          </a:xfrm>
          <a:prstGeom prst="ellipse">
            <a:avLst/>
          </a:prstGeom>
          <a:solidFill>
            <a:srgbClr val="FFFFFF"/>
          </a:solidFill>
          <a:ln w="7938">
            <a:solidFill>
              <a:srgbClr val="000000"/>
            </a:solidFill>
            <a:round/>
            <a:headEnd/>
            <a:tailEnd/>
          </a:ln>
        </p:spPr>
        <p:txBody>
          <a:bodyPr/>
          <a:lstStyle/>
          <a:p>
            <a:endParaRPr lang="en-US" altLang="en-US"/>
          </a:p>
        </p:txBody>
      </p:sp>
      <p:sp>
        <p:nvSpPr>
          <p:cNvPr id="17586" name="Oval 340"/>
          <p:cNvSpPr>
            <a:spLocks noChangeArrowheads="1"/>
          </p:cNvSpPr>
          <p:nvPr/>
        </p:nvSpPr>
        <p:spPr bwMode="auto">
          <a:xfrm>
            <a:off x="4665663" y="3481388"/>
            <a:ext cx="134937"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587" name="Oval 341"/>
          <p:cNvSpPr>
            <a:spLocks noChangeArrowheads="1"/>
          </p:cNvSpPr>
          <p:nvPr/>
        </p:nvSpPr>
        <p:spPr bwMode="auto">
          <a:xfrm>
            <a:off x="4189413" y="37020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88" name="Oval 342"/>
          <p:cNvSpPr>
            <a:spLocks noChangeArrowheads="1"/>
          </p:cNvSpPr>
          <p:nvPr/>
        </p:nvSpPr>
        <p:spPr bwMode="auto">
          <a:xfrm>
            <a:off x="4889500" y="342900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589" name="Oval 343"/>
          <p:cNvSpPr>
            <a:spLocks noChangeArrowheads="1"/>
          </p:cNvSpPr>
          <p:nvPr/>
        </p:nvSpPr>
        <p:spPr bwMode="auto">
          <a:xfrm>
            <a:off x="4627563" y="3836988"/>
            <a:ext cx="133350"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590" name="Freeform 344"/>
          <p:cNvSpPr>
            <a:spLocks/>
          </p:cNvSpPr>
          <p:nvPr/>
        </p:nvSpPr>
        <p:spPr bwMode="auto">
          <a:xfrm>
            <a:off x="4848225" y="3295650"/>
            <a:ext cx="1292225" cy="1322388"/>
          </a:xfrm>
          <a:custGeom>
            <a:avLst/>
            <a:gdLst>
              <a:gd name="T0" fmla="*/ 0 w 1300"/>
              <a:gd name="T1" fmla="*/ 2147483647 h 1943"/>
              <a:gd name="T2" fmla="*/ 2147483647 w 1300"/>
              <a:gd name="T3" fmla="*/ 2147483647 h 1943"/>
              <a:gd name="T4" fmla="*/ 2147483647 w 1300"/>
              <a:gd name="T5" fmla="*/ 0 h 1943"/>
              <a:gd name="T6" fmla="*/ 0 w 1300"/>
              <a:gd name="T7" fmla="*/ 2147483647 h 1943"/>
              <a:gd name="T8" fmla="*/ 0 w 1300"/>
              <a:gd name="T9" fmla="*/ 2147483647 h 1943"/>
              <a:gd name="T10" fmla="*/ 0 60000 65536"/>
              <a:gd name="T11" fmla="*/ 0 60000 65536"/>
              <a:gd name="T12" fmla="*/ 0 60000 65536"/>
              <a:gd name="T13" fmla="*/ 0 60000 65536"/>
              <a:gd name="T14" fmla="*/ 0 60000 65536"/>
              <a:gd name="T15" fmla="*/ 0 w 1300"/>
              <a:gd name="T16" fmla="*/ 0 h 1943"/>
              <a:gd name="T17" fmla="*/ 1300 w 1300"/>
              <a:gd name="T18" fmla="*/ 1943 h 1943"/>
            </a:gdLst>
            <a:ahLst/>
            <a:cxnLst>
              <a:cxn ang="T10">
                <a:pos x="T0" y="T1"/>
              </a:cxn>
              <a:cxn ang="T11">
                <a:pos x="T2" y="T3"/>
              </a:cxn>
              <a:cxn ang="T12">
                <a:pos x="T4" y="T5"/>
              </a:cxn>
              <a:cxn ang="T13">
                <a:pos x="T6" y="T7"/>
              </a:cxn>
              <a:cxn ang="T14">
                <a:pos x="T8" y="T9"/>
              </a:cxn>
            </a:cxnLst>
            <a:rect l="T15" t="T16" r="T17" b="T18"/>
            <a:pathLst>
              <a:path w="1300" h="1943">
                <a:moveTo>
                  <a:pt x="0" y="1943"/>
                </a:moveTo>
                <a:lnTo>
                  <a:pt x="1299" y="1138"/>
                </a:lnTo>
                <a:lnTo>
                  <a:pt x="1300" y="0"/>
                </a:lnTo>
                <a:lnTo>
                  <a:pt x="0" y="804"/>
                </a:lnTo>
                <a:lnTo>
                  <a:pt x="0" y="1943"/>
                </a:lnTo>
                <a:close/>
              </a:path>
            </a:pathLst>
          </a:custGeom>
          <a:solidFill>
            <a:srgbClr val="FFCC99"/>
          </a:solidFill>
          <a:ln w="1588">
            <a:solidFill>
              <a:srgbClr val="000000"/>
            </a:solidFill>
            <a:prstDash val="solid"/>
            <a:round/>
            <a:headEnd/>
            <a:tailEnd/>
          </a:ln>
        </p:spPr>
        <p:txBody>
          <a:bodyPr/>
          <a:lstStyle/>
          <a:p>
            <a:endParaRPr lang="en-US"/>
          </a:p>
        </p:txBody>
      </p:sp>
      <p:sp>
        <p:nvSpPr>
          <p:cNvPr id="17591" name="Oval 345"/>
          <p:cNvSpPr>
            <a:spLocks noChangeArrowheads="1"/>
          </p:cNvSpPr>
          <p:nvPr/>
        </p:nvSpPr>
        <p:spPr bwMode="auto">
          <a:xfrm>
            <a:off x="5773738" y="3613150"/>
            <a:ext cx="134937"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592" name="Oval 346"/>
          <p:cNvSpPr>
            <a:spLocks noChangeArrowheads="1"/>
          </p:cNvSpPr>
          <p:nvPr/>
        </p:nvSpPr>
        <p:spPr bwMode="auto">
          <a:xfrm>
            <a:off x="5308600" y="40179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93" name="Oval 347"/>
          <p:cNvSpPr>
            <a:spLocks noChangeArrowheads="1"/>
          </p:cNvSpPr>
          <p:nvPr/>
        </p:nvSpPr>
        <p:spPr bwMode="auto">
          <a:xfrm>
            <a:off x="4981575" y="43815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94" name="Oval 348"/>
          <p:cNvSpPr>
            <a:spLocks noChangeArrowheads="1"/>
          </p:cNvSpPr>
          <p:nvPr/>
        </p:nvSpPr>
        <p:spPr bwMode="auto">
          <a:xfrm>
            <a:off x="5375275" y="3792538"/>
            <a:ext cx="136525" cy="93662"/>
          </a:xfrm>
          <a:prstGeom prst="ellipse">
            <a:avLst/>
          </a:prstGeom>
          <a:solidFill>
            <a:srgbClr val="FFFFFF"/>
          </a:solidFill>
          <a:ln w="7938">
            <a:solidFill>
              <a:srgbClr val="000000"/>
            </a:solidFill>
            <a:round/>
            <a:headEnd/>
            <a:tailEnd/>
          </a:ln>
        </p:spPr>
        <p:txBody>
          <a:bodyPr/>
          <a:lstStyle/>
          <a:p>
            <a:endParaRPr lang="en-US" altLang="en-US"/>
          </a:p>
        </p:txBody>
      </p:sp>
      <p:sp>
        <p:nvSpPr>
          <p:cNvPr id="17595" name="Oval 349"/>
          <p:cNvSpPr>
            <a:spLocks noChangeArrowheads="1"/>
          </p:cNvSpPr>
          <p:nvPr/>
        </p:nvSpPr>
        <p:spPr bwMode="auto">
          <a:xfrm>
            <a:off x="5638800" y="4108450"/>
            <a:ext cx="136525"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596" name="Freeform 350"/>
          <p:cNvSpPr>
            <a:spLocks/>
          </p:cNvSpPr>
          <p:nvPr/>
        </p:nvSpPr>
        <p:spPr bwMode="auto">
          <a:xfrm>
            <a:off x="4848225" y="3295650"/>
            <a:ext cx="1292225" cy="1322388"/>
          </a:xfrm>
          <a:custGeom>
            <a:avLst/>
            <a:gdLst>
              <a:gd name="T0" fmla="*/ 0 w 1300"/>
              <a:gd name="T1" fmla="*/ 2147483647 h 1943"/>
              <a:gd name="T2" fmla="*/ 2147483647 w 1300"/>
              <a:gd name="T3" fmla="*/ 2147483647 h 1943"/>
              <a:gd name="T4" fmla="*/ 2147483647 w 1300"/>
              <a:gd name="T5" fmla="*/ 0 h 1943"/>
              <a:gd name="T6" fmla="*/ 0 w 1300"/>
              <a:gd name="T7" fmla="*/ 2147483647 h 1943"/>
              <a:gd name="T8" fmla="*/ 0 w 1300"/>
              <a:gd name="T9" fmla="*/ 2147483647 h 1943"/>
              <a:gd name="T10" fmla="*/ 0 60000 65536"/>
              <a:gd name="T11" fmla="*/ 0 60000 65536"/>
              <a:gd name="T12" fmla="*/ 0 60000 65536"/>
              <a:gd name="T13" fmla="*/ 0 60000 65536"/>
              <a:gd name="T14" fmla="*/ 0 60000 65536"/>
              <a:gd name="T15" fmla="*/ 0 w 1300"/>
              <a:gd name="T16" fmla="*/ 0 h 1943"/>
              <a:gd name="T17" fmla="*/ 1300 w 1300"/>
              <a:gd name="T18" fmla="*/ 1943 h 1943"/>
            </a:gdLst>
            <a:ahLst/>
            <a:cxnLst>
              <a:cxn ang="T10">
                <a:pos x="T0" y="T1"/>
              </a:cxn>
              <a:cxn ang="T11">
                <a:pos x="T2" y="T3"/>
              </a:cxn>
              <a:cxn ang="T12">
                <a:pos x="T4" y="T5"/>
              </a:cxn>
              <a:cxn ang="T13">
                <a:pos x="T6" y="T7"/>
              </a:cxn>
              <a:cxn ang="T14">
                <a:pos x="T8" y="T9"/>
              </a:cxn>
            </a:cxnLst>
            <a:rect l="T15" t="T16" r="T17" b="T18"/>
            <a:pathLst>
              <a:path w="1300" h="1943">
                <a:moveTo>
                  <a:pt x="0" y="1943"/>
                </a:moveTo>
                <a:lnTo>
                  <a:pt x="1299" y="1138"/>
                </a:lnTo>
                <a:lnTo>
                  <a:pt x="1300" y="0"/>
                </a:lnTo>
                <a:lnTo>
                  <a:pt x="0" y="804"/>
                </a:lnTo>
                <a:lnTo>
                  <a:pt x="0" y="1943"/>
                </a:lnTo>
                <a:close/>
              </a:path>
            </a:pathLst>
          </a:custGeom>
          <a:solidFill>
            <a:srgbClr val="FFCC99"/>
          </a:solidFill>
          <a:ln w="1588">
            <a:solidFill>
              <a:srgbClr val="000000"/>
            </a:solidFill>
            <a:prstDash val="solid"/>
            <a:round/>
            <a:headEnd/>
            <a:tailEnd/>
          </a:ln>
        </p:spPr>
        <p:txBody>
          <a:bodyPr/>
          <a:lstStyle/>
          <a:p>
            <a:endParaRPr lang="en-US"/>
          </a:p>
        </p:txBody>
      </p:sp>
      <p:sp>
        <p:nvSpPr>
          <p:cNvPr id="17597" name="Oval 351"/>
          <p:cNvSpPr>
            <a:spLocks noChangeArrowheads="1"/>
          </p:cNvSpPr>
          <p:nvPr/>
        </p:nvSpPr>
        <p:spPr bwMode="auto">
          <a:xfrm>
            <a:off x="4981575" y="41084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598" name="Oval 352"/>
          <p:cNvSpPr>
            <a:spLocks noChangeArrowheads="1"/>
          </p:cNvSpPr>
          <p:nvPr/>
        </p:nvSpPr>
        <p:spPr bwMode="auto">
          <a:xfrm>
            <a:off x="5773738" y="3613150"/>
            <a:ext cx="134937"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599" name="Oval 353"/>
          <p:cNvSpPr>
            <a:spLocks noChangeArrowheads="1"/>
          </p:cNvSpPr>
          <p:nvPr/>
        </p:nvSpPr>
        <p:spPr bwMode="auto">
          <a:xfrm>
            <a:off x="5308600" y="40179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00" name="Oval 354"/>
          <p:cNvSpPr>
            <a:spLocks noChangeArrowheads="1"/>
          </p:cNvSpPr>
          <p:nvPr/>
        </p:nvSpPr>
        <p:spPr bwMode="auto">
          <a:xfrm>
            <a:off x="4981575" y="43815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01" name="Oval 355"/>
          <p:cNvSpPr>
            <a:spLocks noChangeArrowheads="1"/>
          </p:cNvSpPr>
          <p:nvPr/>
        </p:nvSpPr>
        <p:spPr bwMode="auto">
          <a:xfrm>
            <a:off x="5375275" y="3792538"/>
            <a:ext cx="136525" cy="93662"/>
          </a:xfrm>
          <a:prstGeom prst="ellipse">
            <a:avLst/>
          </a:prstGeom>
          <a:solidFill>
            <a:srgbClr val="FFFFFF"/>
          </a:solidFill>
          <a:ln w="7938">
            <a:solidFill>
              <a:srgbClr val="000000"/>
            </a:solidFill>
            <a:round/>
            <a:headEnd/>
            <a:tailEnd/>
          </a:ln>
        </p:spPr>
        <p:txBody>
          <a:bodyPr/>
          <a:lstStyle/>
          <a:p>
            <a:endParaRPr lang="en-US" altLang="en-US"/>
          </a:p>
        </p:txBody>
      </p:sp>
      <p:sp>
        <p:nvSpPr>
          <p:cNvPr id="17602" name="Oval 356"/>
          <p:cNvSpPr>
            <a:spLocks noChangeArrowheads="1"/>
          </p:cNvSpPr>
          <p:nvPr/>
        </p:nvSpPr>
        <p:spPr bwMode="auto">
          <a:xfrm>
            <a:off x="5638800" y="4108450"/>
            <a:ext cx="136525"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603" name="Oval 357"/>
          <p:cNvSpPr>
            <a:spLocks noChangeArrowheads="1"/>
          </p:cNvSpPr>
          <p:nvPr/>
        </p:nvSpPr>
        <p:spPr bwMode="auto">
          <a:xfrm>
            <a:off x="4981575" y="41084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04" name="Freeform 358"/>
          <p:cNvSpPr>
            <a:spLocks/>
          </p:cNvSpPr>
          <p:nvPr/>
        </p:nvSpPr>
        <p:spPr bwMode="auto">
          <a:xfrm>
            <a:off x="5638800" y="3429000"/>
            <a:ext cx="1293813" cy="1325563"/>
          </a:xfrm>
          <a:custGeom>
            <a:avLst/>
            <a:gdLst>
              <a:gd name="T0" fmla="*/ 0 w 1300"/>
              <a:gd name="T1" fmla="*/ 2147483647 h 1942"/>
              <a:gd name="T2" fmla="*/ 2147483647 w 1300"/>
              <a:gd name="T3" fmla="*/ 2147483647 h 1942"/>
              <a:gd name="T4" fmla="*/ 2147483647 w 1300"/>
              <a:gd name="T5" fmla="*/ 0 h 1942"/>
              <a:gd name="T6" fmla="*/ 0 w 1300"/>
              <a:gd name="T7" fmla="*/ 2147483647 h 1942"/>
              <a:gd name="T8" fmla="*/ 0 w 1300"/>
              <a:gd name="T9" fmla="*/ 2147483647 h 1942"/>
              <a:gd name="T10" fmla="*/ 0 60000 65536"/>
              <a:gd name="T11" fmla="*/ 0 60000 65536"/>
              <a:gd name="T12" fmla="*/ 0 60000 65536"/>
              <a:gd name="T13" fmla="*/ 0 60000 65536"/>
              <a:gd name="T14" fmla="*/ 0 60000 65536"/>
              <a:gd name="T15" fmla="*/ 0 w 1300"/>
              <a:gd name="T16" fmla="*/ 0 h 1942"/>
              <a:gd name="T17" fmla="*/ 1300 w 1300"/>
              <a:gd name="T18" fmla="*/ 1942 h 1942"/>
            </a:gdLst>
            <a:ahLst/>
            <a:cxnLst>
              <a:cxn ang="T10">
                <a:pos x="T0" y="T1"/>
              </a:cxn>
              <a:cxn ang="T11">
                <a:pos x="T2" y="T3"/>
              </a:cxn>
              <a:cxn ang="T12">
                <a:pos x="T4" y="T5"/>
              </a:cxn>
              <a:cxn ang="T13">
                <a:pos x="T6" y="T7"/>
              </a:cxn>
              <a:cxn ang="T14">
                <a:pos x="T8" y="T9"/>
              </a:cxn>
            </a:cxnLst>
            <a:rect l="T15" t="T16" r="T17" b="T18"/>
            <a:pathLst>
              <a:path w="1300" h="1942">
                <a:moveTo>
                  <a:pt x="0" y="1942"/>
                </a:moveTo>
                <a:lnTo>
                  <a:pt x="1299" y="1137"/>
                </a:lnTo>
                <a:lnTo>
                  <a:pt x="1300" y="0"/>
                </a:lnTo>
                <a:lnTo>
                  <a:pt x="0" y="803"/>
                </a:lnTo>
                <a:lnTo>
                  <a:pt x="0" y="1942"/>
                </a:lnTo>
                <a:close/>
              </a:path>
            </a:pathLst>
          </a:custGeom>
          <a:solidFill>
            <a:srgbClr val="FF99CC"/>
          </a:solidFill>
          <a:ln w="1588">
            <a:solidFill>
              <a:srgbClr val="000000"/>
            </a:solidFill>
            <a:prstDash val="solid"/>
            <a:round/>
            <a:headEnd/>
            <a:tailEnd/>
          </a:ln>
        </p:spPr>
        <p:txBody>
          <a:bodyPr/>
          <a:lstStyle/>
          <a:p>
            <a:endParaRPr lang="en-US"/>
          </a:p>
        </p:txBody>
      </p:sp>
      <p:sp>
        <p:nvSpPr>
          <p:cNvPr id="17605" name="Oval 359"/>
          <p:cNvSpPr>
            <a:spLocks noChangeArrowheads="1"/>
          </p:cNvSpPr>
          <p:nvPr/>
        </p:nvSpPr>
        <p:spPr bwMode="auto">
          <a:xfrm>
            <a:off x="6630988" y="4017963"/>
            <a:ext cx="133350"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606" name="Oval 360"/>
          <p:cNvSpPr>
            <a:spLocks noChangeArrowheads="1"/>
          </p:cNvSpPr>
          <p:nvPr/>
        </p:nvSpPr>
        <p:spPr bwMode="auto">
          <a:xfrm>
            <a:off x="6034088" y="3883025"/>
            <a:ext cx="138112"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607" name="Oval 361"/>
          <p:cNvSpPr>
            <a:spLocks noChangeArrowheads="1"/>
          </p:cNvSpPr>
          <p:nvPr/>
        </p:nvSpPr>
        <p:spPr bwMode="auto">
          <a:xfrm>
            <a:off x="5969000" y="4156075"/>
            <a:ext cx="134938"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608" name="Oval 362"/>
          <p:cNvSpPr>
            <a:spLocks noChangeArrowheads="1"/>
          </p:cNvSpPr>
          <p:nvPr/>
        </p:nvSpPr>
        <p:spPr bwMode="auto">
          <a:xfrm>
            <a:off x="6461125" y="3746500"/>
            <a:ext cx="211138" cy="176213"/>
          </a:xfrm>
          <a:prstGeom prst="ellipse">
            <a:avLst/>
          </a:prstGeom>
          <a:solidFill>
            <a:srgbClr val="FFFFFF"/>
          </a:solidFill>
          <a:ln w="7938">
            <a:solidFill>
              <a:srgbClr val="000000"/>
            </a:solidFill>
            <a:round/>
            <a:headEnd/>
            <a:tailEnd/>
          </a:ln>
        </p:spPr>
        <p:txBody>
          <a:bodyPr/>
          <a:lstStyle/>
          <a:p>
            <a:endParaRPr lang="en-US" altLang="en-US"/>
          </a:p>
        </p:txBody>
      </p:sp>
      <p:sp>
        <p:nvSpPr>
          <p:cNvPr id="17609" name="Oval 363"/>
          <p:cNvSpPr>
            <a:spLocks noChangeArrowheads="1"/>
          </p:cNvSpPr>
          <p:nvPr/>
        </p:nvSpPr>
        <p:spPr bwMode="auto">
          <a:xfrm>
            <a:off x="5902325" y="4381500"/>
            <a:ext cx="136525"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10" name="Oval 364"/>
          <p:cNvSpPr>
            <a:spLocks noChangeArrowheads="1"/>
          </p:cNvSpPr>
          <p:nvPr/>
        </p:nvSpPr>
        <p:spPr bwMode="auto">
          <a:xfrm>
            <a:off x="6272213" y="4156075"/>
            <a:ext cx="136525" cy="90488"/>
          </a:xfrm>
          <a:prstGeom prst="ellipse">
            <a:avLst/>
          </a:prstGeom>
          <a:solidFill>
            <a:srgbClr val="FFFFFF"/>
          </a:solidFill>
          <a:ln w="7938">
            <a:solidFill>
              <a:srgbClr val="000000"/>
            </a:solidFill>
            <a:round/>
            <a:headEnd/>
            <a:tailEnd/>
          </a:ln>
        </p:spPr>
        <p:txBody>
          <a:bodyPr/>
          <a:lstStyle/>
          <a:p>
            <a:endParaRPr lang="en-US" altLang="en-US"/>
          </a:p>
        </p:txBody>
      </p:sp>
      <p:grpSp>
        <p:nvGrpSpPr>
          <p:cNvPr id="17611" name="Group 365"/>
          <p:cNvGrpSpPr>
            <a:grpSpLocks/>
          </p:cNvGrpSpPr>
          <p:nvPr/>
        </p:nvGrpSpPr>
        <p:grpSpPr bwMode="auto">
          <a:xfrm>
            <a:off x="6430963" y="3567113"/>
            <a:ext cx="1293812" cy="1322387"/>
            <a:chOff x="3530" y="2142"/>
            <a:chExt cx="651" cy="970"/>
          </a:xfrm>
        </p:grpSpPr>
        <p:sp>
          <p:nvSpPr>
            <p:cNvPr id="18055" name="Freeform 366"/>
            <p:cNvSpPr>
              <a:spLocks/>
            </p:cNvSpPr>
            <p:nvPr/>
          </p:nvSpPr>
          <p:spPr bwMode="auto">
            <a:xfrm>
              <a:off x="3530" y="2142"/>
              <a:ext cx="651" cy="970"/>
            </a:xfrm>
            <a:custGeom>
              <a:avLst/>
              <a:gdLst>
                <a:gd name="T0" fmla="*/ 0 w 1302"/>
                <a:gd name="T1" fmla="*/ 0 h 1941"/>
                <a:gd name="T2" fmla="*/ 1 w 1302"/>
                <a:gd name="T3" fmla="*/ 0 h 1941"/>
                <a:gd name="T4" fmla="*/ 1 w 1302"/>
                <a:gd name="T5" fmla="*/ 0 h 1941"/>
                <a:gd name="T6" fmla="*/ 0 w 1302"/>
                <a:gd name="T7" fmla="*/ 0 h 1941"/>
                <a:gd name="T8" fmla="*/ 0 w 1302"/>
                <a:gd name="T9" fmla="*/ 0 h 1941"/>
                <a:gd name="T10" fmla="*/ 0 60000 65536"/>
                <a:gd name="T11" fmla="*/ 0 60000 65536"/>
                <a:gd name="T12" fmla="*/ 0 60000 65536"/>
                <a:gd name="T13" fmla="*/ 0 60000 65536"/>
                <a:gd name="T14" fmla="*/ 0 60000 65536"/>
                <a:gd name="T15" fmla="*/ 0 w 1302"/>
                <a:gd name="T16" fmla="*/ 0 h 1941"/>
                <a:gd name="T17" fmla="*/ 1302 w 1302"/>
                <a:gd name="T18" fmla="*/ 1941 h 1941"/>
              </a:gdLst>
              <a:ahLst/>
              <a:cxnLst>
                <a:cxn ang="T10">
                  <a:pos x="T0" y="T1"/>
                </a:cxn>
                <a:cxn ang="T11">
                  <a:pos x="T2" y="T3"/>
                </a:cxn>
                <a:cxn ang="T12">
                  <a:pos x="T4" y="T5"/>
                </a:cxn>
                <a:cxn ang="T13">
                  <a:pos x="T6" y="T7"/>
                </a:cxn>
                <a:cxn ang="T14">
                  <a:pos x="T8" y="T9"/>
                </a:cxn>
              </a:cxnLst>
              <a:rect l="T15" t="T16" r="T17" b="T18"/>
              <a:pathLst>
                <a:path w="1302" h="1941">
                  <a:moveTo>
                    <a:pt x="0" y="1941"/>
                  </a:moveTo>
                  <a:lnTo>
                    <a:pt x="1301" y="1136"/>
                  </a:lnTo>
                  <a:lnTo>
                    <a:pt x="1302" y="0"/>
                  </a:lnTo>
                  <a:lnTo>
                    <a:pt x="0" y="803"/>
                  </a:lnTo>
                  <a:lnTo>
                    <a:pt x="0" y="1941"/>
                  </a:lnTo>
                  <a:close/>
                </a:path>
              </a:pathLst>
            </a:custGeom>
            <a:solidFill>
              <a:srgbClr val="FFFF99"/>
            </a:solidFill>
            <a:ln w="1588">
              <a:solidFill>
                <a:srgbClr val="000000"/>
              </a:solidFill>
              <a:prstDash val="solid"/>
              <a:round/>
              <a:headEnd/>
              <a:tailEnd/>
            </a:ln>
          </p:spPr>
          <p:txBody>
            <a:bodyPr/>
            <a:lstStyle/>
            <a:p>
              <a:endParaRPr lang="en-US"/>
            </a:p>
          </p:txBody>
        </p:sp>
        <p:sp>
          <p:nvSpPr>
            <p:cNvPr id="18056" name="Oval 367"/>
            <p:cNvSpPr>
              <a:spLocks noChangeArrowheads="1"/>
            </p:cNvSpPr>
            <p:nvPr/>
          </p:nvSpPr>
          <p:spPr bwMode="auto">
            <a:xfrm>
              <a:off x="3629" y="2805"/>
              <a:ext cx="68" cy="133"/>
            </a:xfrm>
            <a:prstGeom prst="ellipse">
              <a:avLst/>
            </a:prstGeom>
            <a:solidFill>
              <a:srgbClr val="FFFFFF"/>
            </a:solidFill>
            <a:ln w="7938">
              <a:solidFill>
                <a:srgbClr val="000000"/>
              </a:solidFill>
              <a:round/>
              <a:headEnd/>
              <a:tailEnd/>
            </a:ln>
          </p:spPr>
          <p:txBody>
            <a:bodyPr/>
            <a:lstStyle/>
            <a:p>
              <a:endParaRPr lang="en-US" altLang="en-US"/>
            </a:p>
          </p:txBody>
        </p:sp>
        <p:sp>
          <p:nvSpPr>
            <p:cNvPr id="18057" name="Oval 368"/>
            <p:cNvSpPr>
              <a:spLocks noChangeArrowheads="1"/>
            </p:cNvSpPr>
            <p:nvPr/>
          </p:nvSpPr>
          <p:spPr bwMode="auto">
            <a:xfrm>
              <a:off x="3795" y="2506"/>
              <a:ext cx="68" cy="67"/>
            </a:xfrm>
            <a:prstGeom prst="ellipse">
              <a:avLst/>
            </a:prstGeom>
            <a:solidFill>
              <a:srgbClr val="FFFFFF"/>
            </a:solidFill>
            <a:ln w="7938">
              <a:solidFill>
                <a:srgbClr val="000000"/>
              </a:solidFill>
              <a:round/>
              <a:headEnd/>
              <a:tailEnd/>
            </a:ln>
          </p:spPr>
          <p:txBody>
            <a:bodyPr/>
            <a:lstStyle/>
            <a:p>
              <a:endParaRPr lang="en-US" altLang="en-US"/>
            </a:p>
          </p:txBody>
        </p:sp>
        <p:sp>
          <p:nvSpPr>
            <p:cNvPr id="18058" name="Oval 369"/>
            <p:cNvSpPr>
              <a:spLocks noChangeArrowheads="1"/>
            </p:cNvSpPr>
            <p:nvPr/>
          </p:nvSpPr>
          <p:spPr bwMode="auto">
            <a:xfrm>
              <a:off x="3629" y="2606"/>
              <a:ext cx="68" cy="67"/>
            </a:xfrm>
            <a:prstGeom prst="ellipse">
              <a:avLst/>
            </a:prstGeom>
            <a:solidFill>
              <a:srgbClr val="FFFFFF"/>
            </a:solidFill>
            <a:ln w="7938">
              <a:solidFill>
                <a:srgbClr val="000000"/>
              </a:solidFill>
              <a:round/>
              <a:headEnd/>
              <a:tailEnd/>
            </a:ln>
          </p:spPr>
          <p:txBody>
            <a:bodyPr/>
            <a:lstStyle/>
            <a:p>
              <a:endParaRPr lang="en-US" altLang="en-US"/>
            </a:p>
          </p:txBody>
        </p:sp>
        <p:sp>
          <p:nvSpPr>
            <p:cNvPr id="18059" name="Oval 370"/>
            <p:cNvSpPr>
              <a:spLocks noChangeArrowheads="1"/>
            </p:cNvSpPr>
            <p:nvPr/>
          </p:nvSpPr>
          <p:spPr bwMode="auto">
            <a:xfrm>
              <a:off x="3961" y="2606"/>
              <a:ext cx="68" cy="67"/>
            </a:xfrm>
            <a:prstGeom prst="ellipse">
              <a:avLst/>
            </a:prstGeom>
            <a:solidFill>
              <a:srgbClr val="FFFFFF"/>
            </a:solidFill>
            <a:ln w="7938">
              <a:solidFill>
                <a:srgbClr val="000000"/>
              </a:solidFill>
              <a:round/>
              <a:headEnd/>
              <a:tailEnd/>
            </a:ln>
          </p:spPr>
          <p:txBody>
            <a:bodyPr/>
            <a:lstStyle/>
            <a:p>
              <a:endParaRPr lang="en-US" altLang="en-US"/>
            </a:p>
          </p:txBody>
        </p:sp>
        <p:sp>
          <p:nvSpPr>
            <p:cNvPr id="18060" name="Oval 371"/>
            <p:cNvSpPr>
              <a:spLocks noChangeArrowheads="1"/>
            </p:cNvSpPr>
            <p:nvPr/>
          </p:nvSpPr>
          <p:spPr bwMode="auto">
            <a:xfrm>
              <a:off x="3961" y="2373"/>
              <a:ext cx="68" cy="68"/>
            </a:xfrm>
            <a:prstGeom prst="ellipse">
              <a:avLst/>
            </a:prstGeom>
            <a:solidFill>
              <a:srgbClr val="FFFFFF"/>
            </a:solidFill>
            <a:ln w="7938">
              <a:solidFill>
                <a:srgbClr val="000000"/>
              </a:solidFill>
              <a:round/>
              <a:headEnd/>
              <a:tailEnd/>
            </a:ln>
          </p:spPr>
          <p:txBody>
            <a:bodyPr/>
            <a:lstStyle/>
            <a:p>
              <a:endParaRPr lang="en-US" altLang="en-US"/>
            </a:p>
          </p:txBody>
        </p:sp>
        <p:sp>
          <p:nvSpPr>
            <p:cNvPr id="18061" name="Oval 372"/>
            <p:cNvSpPr>
              <a:spLocks noChangeArrowheads="1"/>
            </p:cNvSpPr>
            <p:nvPr/>
          </p:nvSpPr>
          <p:spPr bwMode="auto">
            <a:xfrm>
              <a:off x="3861" y="2738"/>
              <a:ext cx="68" cy="68"/>
            </a:xfrm>
            <a:prstGeom prst="ellipse">
              <a:avLst/>
            </a:prstGeom>
            <a:solidFill>
              <a:srgbClr val="FFFFFF"/>
            </a:solidFill>
            <a:ln w="7938">
              <a:solidFill>
                <a:srgbClr val="000000"/>
              </a:solidFill>
              <a:round/>
              <a:headEnd/>
              <a:tailEnd/>
            </a:ln>
          </p:spPr>
          <p:txBody>
            <a:bodyPr/>
            <a:lstStyle/>
            <a:p>
              <a:endParaRPr lang="en-US" altLang="en-US"/>
            </a:p>
          </p:txBody>
        </p:sp>
      </p:grpSp>
      <p:sp>
        <p:nvSpPr>
          <p:cNvPr id="17612" name="Oval 373"/>
          <p:cNvSpPr>
            <a:spLocks noChangeArrowheads="1"/>
          </p:cNvSpPr>
          <p:nvPr/>
        </p:nvSpPr>
        <p:spPr bwMode="auto">
          <a:xfrm>
            <a:off x="2584450" y="283845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613" name="Oval 374"/>
          <p:cNvSpPr>
            <a:spLocks noChangeArrowheads="1"/>
          </p:cNvSpPr>
          <p:nvPr/>
        </p:nvSpPr>
        <p:spPr bwMode="auto">
          <a:xfrm>
            <a:off x="2513013" y="3036888"/>
            <a:ext cx="134937"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614" name="Freeform 375"/>
          <p:cNvSpPr>
            <a:spLocks/>
          </p:cNvSpPr>
          <p:nvPr/>
        </p:nvSpPr>
        <p:spPr bwMode="auto">
          <a:xfrm>
            <a:off x="760413" y="2570163"/>
            <a:ext cx="1292225" cy="1322387"/>
          </a:xfrm>
          <a:custGeom>
            <a:avLst/>
            <a:gdLst>
              <a:gd name="T0" fmla="*/ 0 w 1299"/>
              <a:gd name="T1" fmla="*/ 2147483647 h 1938"/>
              <a:gd name="T2" fmla="*/ 2147483647 w 1299"/>
              <a:gd name="T3" fmla="*/ 2147483647 h 1938"/>
              <a:gd name="T4" fmla="*/ 2147483647 w 1299"/>
              <a:gd name="T5" fmla="*/ 0 h 1938"/>
              <a:gd name="T6" fmla="*/ 2147483647 w 1299"/>
              <a:gd name="T7" fmla="*/ 2147483647 h 1938"/>
              <a:gd name="T8" fmla="*/ 0 w 1299"/>
              <a:gd name="T9" fmla="*/ 2147483647 h 1938"/>
              <a:gd name="T10" fmla="*/ 0 60000 65536"/>
              <a:gd name="T11" fmla="*/ 0 60000 65536"/>
              <a:gd name="T12" fmla="*/ 0 60000 65536"/>
              <a:gd name="T13" fmla="*/ 0 60000 65536"/>
              <a:gd name="T14" fmla="*/ 0 60000 65536"/>
              <a:gd name="T15" fmla="*/ 0 w 1299"/>
              <a:gd name="T16" fmla="*/ 0 h 1938"/>
              <a:gd name="T17" fmla="*/ 1299 w 1299"/>
              <a:gd name="T18" fmla="*/ 1938 h 1938"/>
            </a:gdLst>
            <a:ahLst/>
            <a:cxnLst>
              <a:cxn ang="T10">
                <a:pos x="T0" y="T1"/>
              </a:cxn>
              <a:cxn ang="T11">
                <a:pos x="T2" y="T3"/>
              </a:cxn>
              <a:cxn ang="T12">
                <a:pos x="T4" y="T5"/>
              </a:cxn>
              <a:cxn ang="T13">
                <a:pos x="T6" y="T7"/>
              </a:cxn>
              <a:cxn ang="T14">
                <a:pos x="T8" y="T9"/>
              </a:cxn>
            </a:cxnLst>
            <a:rect l="T15" t="T16" r="T17" b="T18"/>
            <a:pathLst>
              <a:path w="1299" h="1938">
                <a:moveTo>
                  <a:pt x="0" y="1938"/>
                </a:moveTo>
                <a:lnTo>
                  <a:pt x="1298" y="1136"/>
                </a:lnTo>
                <a:lnTo>
                  <a:pt x="1299" y="0"/>
                </a:lnTo>
                <a:lnTo>
                  <a:pt x="2" y="802"/>
                </a:lnTo>
                <a:lnTo>
                  <a:pt x="0" y="1938"/>
                </a:lnTo>
                <a:close/>
              </a:path>
            </a:pathLst>
          </a:custGeom>
          <a:solidFill>
            <a:srgbClr val="FFCC00"/>
          </a:solidFill>
          <a:ln w="1588">
            <a:solidFill>
              <a:srgbClr val="000000"/>
            </a:solidFill>
            <a:prstDash val="solid"/>
            <a:round/>
            <a:headEnd/>
            <a:tailEnd/>
          </a:ln>
        </p:spPr>
        <p:txBody>
          <a:bodyPr/>
          <a:lstStyle/>
          <a:p>
            <a:endParaRPr lang="en-US"/>
          </a:p>
        </p:txBody>
      </p:sp>
      <p:sp>
        <p:nvSpPr>
          <p:cNvPr id="17615" name="Oval 376"/>
          <p:cNvSpPr>
            <a:spLocks noChangeArrowheads="1"/>
          </p:cNvSpPr>
          <p:nvPr/>
        </p:nvSpPr>
        <p:spPr bwMode="auto">
          <a:xfrm>
            <a:off x="1393825" y="2987675"/>
            <a:ext cx="138113" cy="182563"/>
          </a:xfrm>
          <a:prstGeom prst="ellipse">
            <a:avLst/>
          </a:prstGeom>
          <a:solidFill>
            <a:srgbClr val="FFFFFF"/>
          </a:solidFill>
          <a:ln w="7938">
            <a:solidFill>
              <a:srgbClr val="000000"/>
            </a:solidFill>
            <a:round/>
            <a:headEnd/>
            <a:tailEnd/>
          </a:ln>
        </p:spPr>
        <p:txBody>
          <a:bodyPr/>
          <a:lstStyle/>
          <a:p>
            <a:endParaRPr lang="en-US" altLang="en-US"/>
          </a:p>
        </p:txBody>
      </p:sp>
      <p:sp>
        <p:nvSpPr>
          <p:cNvPr id="17616" name="Oval 377"/>
          <p:cNvSpPr>
            <a:spLocks noChangeArrowheads="1"/>
          </p:cNvSpPr>
          <p:nvPr/>
        </p:nvSpPr>
        <p:spPr bwMode="auto">
          <a:xfrm>
            <a:off x="1066800" y="30781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17" name="Oval 378"/>
          <p:cNvSpPr>
            <a:spLocks noChangeArrowheads="1"/>
          </p:cNvSpPr>
          <p:nvPr/>
        </p:nvSpPr>
        <p:spPr bwMode="auto">
          <a:xfrm>
            <a:off x="1265238" y="3395663"/>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18" name="Oval 379"/>
          <p:cNvSpPr>
            <a:spLocks noChangeArrowheads="1"/>
          </p:cNvSpPr>
          <p:nvPr/>
        </p:nvSpPr>
        <p:spPr bwMode="auto">
          <a:xfrm>
            <a:off x="1727200" y="32146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619" name="Oval 380"/>
          <p:cNvSpPr>
            <a:spLocks noChangeArrowheads="1"/>
          </p:cNvSpPr>
          <p:nvPr/>
        </p:nvSpPr>
        <p:spPr bwMode="auto">
          <a:xfrm>
            <a:off x="1790700" y="28527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20" name="Oval 381"/>
          <p:cNvSpPr>
            <a:spLocks noChangeArrowheads="1"/>
          </p:cNvSpPr>
          <p:nvPr/>
        </p:nvSpPr>
        <p:spPr bwMode="auto">
          <a:xfrm>
            <a:off x="1066800" y="3530600"/>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21" name="Freeform 382"/>
          <p:cNvSpPr>
            <a:spLocks/>
          </p:cNvSpPr>
          <p:nvPr/>
        </p:nvSpPr>
        <p:spPr bwMode="auto">
          <a:xfrm>
            <a:off x="760413" y="2570163"/>
            <a:ext cx="1292225" cy="1322387"/>
          </a:xfrm>
          <a:custGeom>
            <a:avLst/>
            <a:gdLst>
              <a:gd name="T0" fmla="*/ 0 w 1299"/>
              <a:gd name="T1" fmla="*/ 2147483647 h 1938"/>
              <a:gd name="T2" fmla="*/ 2147483647 w 1299"/>
              <a:gd name="T3" fmla="*/ 2147483647 h 1938"/>
              <a:gd name="T4" fmla="*/ 2147483647 w 1299"/>
              <a:gd name="T5" fmla="*/ 0 h 1938"/>
              <a:gd name="T6" fmla="*/ 2147483647 w 1299"/>
              <a:gd name="T7" fmla="*/ 2147483647 h 1938"/>
              <a:gd name="T8" fmla="*/ 0 w 1299"/>
              <a:gd name="T9" fmla="*/ 2147483647 h 1938"/>
              <a:gd name="T10" fmla="*/ 0 60000 65536"/>
              <a:gd name="T11" fmla="*/ 0 60000 65536"/>
              <a:gd name="T12" fmla="*/ 0 60000 65536"/>
              <a:gd name="T13" fmla="*/ 0 60000 65536"/>
              <a:gd name="T14" fmla="*/ 0 60000 65536"/>
              <a:gd name="T15" fmla="*/ 0 w 1299"/>
              <a:gd name="T16" fmla="*/ 0 h 1938"/>
              <a:gd name="T17" fmla="*/ 1299 w 1299"/>
              <a:gd name="T18" fmla="*/ 1938 h 1938"/>
            </a:gdLst>
            <a:ahLst/>
            <a:cxnLst>
              <a:cxn ang="T10">
                <a:pos x="T0" y="T1"/>
              </a:cxn>
              <a:cxn ang="T11">
                <a:pos x="T2" y="T3"/>
              </a:cxn>
              <a:cxn ang="T12">
                <a:pos x="T4" y="T5"/>
              </a:cxn>
              <a:cxn ang="T13">
                <a:pos x="T6" y="T7"/>
              </a:cxn>
              <a:cxn ang="T14">
                <a:pos x="T8" y="T9"/>
              </a:cxn>
            </a:cxnLst>
            <a:rect l="T15" t="T16" r="T17" b="T18"/>
            <a:pathLst>
              <a:path w="1299" h="1938">
                <a:moveTo>
                  <a:pt x="0" y="1938"/>
                </a:moveTo>
                <a:lnTo>
                  <a:pt x="1298" y="1136"/>
                </a:lnTo>
                <a:lnTo>
                  <a:pt x="1299" y="0"/>
                </a:lnTo>
                <a:lnTo>
                  <a:pt x="2" y="802"/>
                </a:lnTo>
                <a:lnTo>
                  <a:pt x="0" y="1938"/>
                </a:lnTo>
                <a:close/>
              </a:path>
            </a:pathLst>
          </a:custGeom>
          <a:solidFill>
            <a:srgbClr val="FFCC00"/>
          </a:solidFill>
          <a:ln w="1588">
            <a:solidFill>
              <a:srgbClr val="000000"/>
            </a:solidFill>
            <a:prstDash val="solid"/>
            <a:round/>
            <a:headEnd/>
            <a:tailEnd/>
          </a:ln>
        </p:spPr>
        <p:txBody>
          <a:bodyPr/>
          <a:lstStyle/>
          <a:p>
            <a:endParaRPr lang="en-US"/>
          </a:p>
        </p:txBody>
      </p:sp>
      <p:sp>
        <p:nvSpPr>
          <p:cNvPr id="17622" name="Oval 383"/>
          <p:cNvSpPr>
            <a:spLocks noChangeArrowheads="1"/>
          </p:cNvSpPr>
          <p:nvPr/>
        </p:nvSpPr>
        <p:spPr bwMode="auto">
          <a:xfrm>
            <a:off x="1393825" y="2987675"/>
            <a:ext cx="138113" cy="182563"/>
          </a:xfrm>
          <a:prstGeom prst="ellipse">
            <a:avLst/>
          </a:prstGeom>
          <a:solidFill>
            <a:srgbClr val="FFFFFF"/>
          </a:solidFill>
          <a:ln w="7938">
            <a:solidFill>
              <a:srgbClr val="000000"/>
            </a:solidFill>
            <a:round/>
            <a:headEnd/>
            <a:tailEnd/>
          </a:ln>
        </p:spPr>
        <p:txBody>
          <a:bodyPr/>
          <a:lstStyle/>
          <a:p>
            <a:endParaRPr lang="en-US" altLang="en-US"/>
          </a:p>
        </p:txBody>
      </p:sp>
      <p:sp>
        <p:nvSpPr>
          <p:cNvPr id="17623" name="Oval 384"/>
          <p:cNvSpPr>
            <a:spLocks noChangeArrowheads="1"/>
          </p:cNvSpPr>
          <p:nvPr/>
        </p:nvSpPr>
        <p:spPr bwMode="auto">
          <a:xfrm>
            <a:off x="1066800" y="30781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24" name="Oval 385"/>
          <p:cNvSpPr>
            <a:spLocks noChangeArrowheads="1"/>
          </p:cNvSpPr>
          <p:nvPr/>
        </p:nvSpPr>
        <p:spPr bwMode="auto">
          <a:xfrm>
            <a:off x="1265238" y="3395663"/>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25" name="Oval 386"/>
          <p:cNvSpPr>
            <a:spLocks noChangeArrowheads="1"/>
          </p:cNvSpPr>
          <p:nvPr/>
        </p:nvSpPr>
        <p:spPr bwMode="auto">
          <a:xfrm>
            <a:off x="1727200" y="32146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626" name="Oval 387"/>
          <p:cNvSpPr>
            <a:spLocks noChangeArrowheads="1"/>
          </p:cNvSpPr>
          <p:nvPr/>
        </p:nvSpPr>
        <p:spPr bwMode="auto">
          <a:xfrm>
            <a:off x="1790700" y="28527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27" name="Oval 388"/>
          <p:cNvSpPr>
            <a:spLocks noChangeArrowheads="1"/>
          </p:cNvSpPr>
          <p:nvPr/>
        </p:nvSpPr>
        <p:spPr bwMode="auto">
          <a:xfrm>
            <a:off x="1066800" y="3530600"/>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28" name="Freeform 389"/>
          <p:cNvSpPr>
            <a:spLocks/>
          </p:cNvSpPr>
          <p:nvPr/>
        </p:nvSpPr>
        <p:spPr bwMode="auto">
          <a:xfrm>
            <a:off x="1554163" y="2705100"/>
            <a:ext cx="1304925" cy="1341438"/>
          </a:xfrm>
          <a:custGeom>
            <a:avLst/>
            <a:gdLst>
              <a:gd name="T0" fmla="*/ 0 w 1315"/>
              <a:gd name="T1" fmla="*/ 2147483647 h 1965"/>
              <a:gd name="T2" fmla="*/ 2147483647 w 1315"/>
              <a:gd name="T3" fmla="*/ 2147483647 h 1965"/>
              <a:gd name="T4" fmla="*/ 2147483647 w 1315"/>
              <a:gd name="T5" fmla="*/ 0 h 1965"/>
              <a:gd name="T6" fmla="*/ 0 w 1315"/>
              <a:gd name="T7" fmla="*/ 2147483647 h 1965"/>
              <a:gd name="T8" fmla="*/ 0 w 1315"/>
              <a:gd name="T9" fmla="*/ 2147483647 h 1965"/>
              <a:gd name="T10" fmla="*/ 0 60000 65536"/>
              <a:gd name="T11" fmla="*/ 0 60000 65536"/>
              <a:gd name="T12" fmla="*/ 0 60000 65536"/>
              <a:gd name="T13" fmla="*/ 0 60000 65536"/>
              <a:gd name="T14" fmla="*/ 0 60000 65536"/>
              <a:gd name="T15" fmla="*/ 0 w 1315"/>
              <a:gd name="T16" fmla="*/ 0 h 1965"/>
              <a:gd name="T17" fmla="*/ 1315 w 1315"/>
              <a:gd name="T18" fmla="*/ 1965 h 1965"/>
            </a:gdLst>
            <a:ahLst/>
            <a:cxnLst>
              <a:cxn ang="T10">
                <a:pos x="T0" y="T1"/>
              </a:cxn>
              <a:cxn ang="T11">
                <a:pos x="T2" y="T3"/>
              </a:cxn>
              <a:cxn ang="T12">
                <a:pos x="T4" y="T5"/>
              </a:cxn>
              <a:cxn ang="T13">
                <a:pos x="T6" y="T7"/>
              </a:cxn>
              <a:cxn ang="T14">
                <a:pos x="T8" y="T9"/>
              </a:cxn>
            </a:cxnLst>
            <a:rect l="T15" t="T16" r="T17" b="T18"/>
            <a:pathLst>
              <a:path w="1315" h="1965">
                <a:moveTo>
                  <a:pt x="0" y="1965"/>
                </a:moveTo>
                <a:lnTo>
                  <a:pt x="1314" y="1153"/>
                </a:lnTo>
                <a:lnTo>
                  <a:pt x="1315" y="0"/>
                </a:lnTo>
                <a:lnTo>
                  <a:pt x="0" y="813"/>
                </a:lnTo>
                <a:lnTo>
                  <a:pt x="0" y="1965"/>
                </a:lnTo>
                <a:close/>
              </a:path>
            </a:pathLst>
          </a:custGeom>
          <a:solidFill>
            <a:srgbClr val="C0C0C0"/>
          </a:solidFill>
          <a:ln w="1588">
            <a:solidFill>
              <a:srgbClr val="000000"/>
            </a:solidFill>
            <a:prstDash val="solid"/>
            <a:round/>
            <a:headEnd/>
            <a:tailEnd/>
          </a:ln>
        </p:spPr>
        <p:txBody>
          <a:bodyPr/>
          <a:lstStyle/>
          <a:p>
            <a:endParaRPr lang="en-US"/>
          </a:p>
        </p:txBody>
      </p:sp>
      <p:sp>
        <p:nvSpPr>
          <p:cNvPr id="17629" name="Oval 390"/>
          <p:cNvSpPr>
            <a:spLocks noChangeArrowheads="1"/>
          </p:cNvSpPr>
          <p:nvPr/>
        </p:nvSpPr>
        <p:spPr bwMode="auto">
          <a:xfrm>
            <a:off x="1871663" y="3475038"/>
            <a:ext cx="134937"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630" name="Oval 391"/>
          <p:cNvSpPr>
            <a:spLocks noChangeArrowheads="1"/>
          </p:cNvSpPr>
          <p:nvPr/>
        </p:nvSpPr>
        <p:spPr bwMode="auto">
          <a:xfrm>
            <a:off x="2203450"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31" name="Oval 392"/>
          <p:cNvSpPr>
            <a:spLocks noChangeArrowheads="1"/>
          </p:cNvSpPr>
          <p:nvPr/>
        </p:nvSpPr>
        <p:spPr bwMode="auto">
          <a:xfrm>
            <a:off x="1608138" y="38385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632" name="Oval 393"/>
          <p:cNvSpPr>
            <a:spLocks noChangeArrowheads="1"/>
          </p:cNvSpPr>
          <p:nvPr/>
        </p:nvSpPr>
        <p:spPr bwMode="auto">
          <a:xfrm>
            <a:off x="1738313" y="3386138"/>
            <a:ext cx="138112"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33" name="Oval 394"/>
          <p:cNvSpPr>
            <a:spLocks noChangeArrowheads="1"/>
          </p:cNvSpPr>
          <p:nvPr/>
        </p:nvSpPr>
        <p:spPr bwMode="auto">
          <a:xfrm>
            <a:off x="2663825"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34" name="Oval 395"/>
          <p:cNvSpPr>
            <a:spLocks noChangeArrowheads="1"/>
          </p:cNvSpPr>
          <p:nvPr/>
        </p:nvSpPr>
        <p:spPr bwMode="auto">
          <a:xfrm>
            <a:off x="2071688" y="3205163"/>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35" name="Freeform 396"/>
          <p:cNvSpPr>
            <a:spLocks/>
          </p:cNvSpPr>
          <p:nvPr/>
        </p:nvSpPr>
        <p:spPr bwMode="auto">
          <a:xfrm>
            <a:off x="1554163" y="2705100"/>
            <a:ext cx="1304925" cy="1341438"/>
          </a:xfrm>
          <a:custGeom>
            <a:avLst/>
            <a:gdLst>
              <a:gd name="T0" fmla="*/ 0 w 1315"/>
              <a:gd name="T1" fmla="*/ 2147483647 h 1965"/>
              <a:gd name="T2" fmla="*/ 2147483647 w 1315"/>
              <a:gd name="T3" fmla="*/ 2147483647 h 1965"/>
              <a:gd name="T4" fmla="*/ 2147483647 w 1315"/>
              <a:gd name="T5" fmla="*/ 0 h 1965"/>
              <a:gd name="T6" fmla="*/ 0 w 1315"/>
              <a:gd name="T7" fmla="*/ 2147483647 h 1965"/>
              <a:gd name="T8" fmla="*/ 0 w 1315"/>
              <a:gd name="T9" fmla="*/ 2147483647 h 1965"/>
              <a:gd name="T10" fmla="*/ 0 60000 65536"/>
              <a:gd name="T11" fmla="*/ 0 60000 65536"/>
              <a:gd name="T12" fmla="*/ 0 60000 65536"/>
              <a:gd name="T13" fmla="*/ 0 60000 65536"/>
              <a:gd name="T14" fmla="*/ 0 60000 65536"/>
              <a:gd name="T15" fmla="*/ 0 w 1315"/>
              <a:gd name="T16" fmla="*/ 0 h 1965"/>
              <a:gd name="T17" fmla="*/ 1315 w 1315"/>
              <a:gd name="T18" fmla="*/ 1965 h 1965"/>
            </a:gdLst>
            <a:ahLst/>
            <a:cxnLst>
              <a:cxn ang="T10">
                <a:pos x="T0" y="T1"/>
              </a:cxn>
              <a:cxn ang="T11">
                <a:pos x="T2" y="T3"/>
              </a:cxn>
              <a:cxn ang="T12">
                <a:pos x="T4" y="T5"/>
              </a:cxn>
              <a:cxn ang="T13">
                <a:pos x="T6" y="T7"/>
              </a:cxn>
              <a:cxn ang="T14">
                <a:pos x="T8" y="T9"/>
              </a:cxn>
            </a:cxnLst>
            <a:rect l="T15" t="T16" r="T17" b="T18"/>
            <a:pathLst>
              <a:path w="1315" h="1965">
                <a:moveTo>
                  <a:pt x="0" y="1965"/>
                </a:moveTo>
                <a:lnTo>
                  <a:pt x="1314" y="1153"/>
                </a:lnTo>
                <a:lnTo>
                  <a:pt x="1315" y="0"/>
                </a:lnTo>
                <a:lnTo>
                  <a:pt x="0" y="813"/>
                </a:lnTo>
                <a:lnTo>
                  <a:pt x="0" y="1965"/>
                </a:lnTo>
                <a:close/>
              </a:path>
            </a:pathLst>
          </a:custGeom>
          <a:solidFill>
            <a:srgbClr val="C0C0C0"/>
          </a:solidFill>
          <a:ln w="1588">
            <a:solidFill>
              <a:srgbClr val="000000"/>
            </a:solidFill>
            <a:prstDash val="solid"/>
            <a:round/>
            <a:headEnd/>
            <a:tailEnd/>
          </a:ln>
        </p:spPr>
        <p:txBody>
          <a:bodyPr/>
          <a:lstStyle/>
          <a:p>
            <a:endParaRPr lang="en-US"/>
          </a:p>
        </p:txBody>
      </p:sp>
      <p:sp>
        <p:nvSpPr>
          <p:cNvPr id="17636" name="Oval 397"/>
          <p:cNvSpPr>
            <a:spLocks noChangeArrowheads="1"/>
          </p:cNvSpPr>
          <p:nvPr/>
        </p:nvSpPr>
        <p:spPr bwMode="auto">
          <a:xfrm>
            <a:off x="1871663" y="3475038"/>
            <a:ext cx="134937"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637" name="Oval 398"/>
          <p:cNvSpPr>
            <a:spLocks noChangeArrowheads="1"/>
          </p:cNvSpPr>
          <p:nvPr/>
        </p:nvSpPr>
        <p:spPr bwMode="auto">
          <a:xfrm>
            <a:off x="2203450"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38" name="Oval 399"/>
          <p:cNvSpPr>
            <a:spLocks noChangeArrowheads="1"/>
          </p:cNvSpPr>
          <p:nvPr/>
        </p:nvSpPr>
        <p:spPr bwMode="auto">
          <a:xfrm>
            <a:off x="1608138" y="38385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639" name="Oval 400"/>
          <p:cNvSpPr>
            <a:spLocks noChangeArrowheads="1"/>
          </p:cNvSpPr>
          <p:nvPr/>
        </p:nvSpPr>
        <p:spPr bwMode="auto">
          <a:xfrm>
            <a:off x="1738313" y="3386138"/>
            <a:ext cx="138112"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40" name="Oval 401"/>
          <p:cNvSpPr>
            <a:spLocks noChangeArrowheads="1"/>
          </p:cNvSpPr>
          <p:nvPr/>
        </p:nvSpPr>
        <p:spPr bwMode="auto">
          <a:xfrm>
            <a:off x="2663825"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41" name="Oval 402"/>
          <p:cNvSpPr>
            <a:spLocks noChangeArrowheads="1"/>
          </p:cNvSpPr>
          <p:nvPr/>
        </p:nvSpPr>
        <p:spPr bwMode="auto">
          <a:xfrm>
            <a:off x="2071688" y="3205163"/>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42" name="Freeform 403"/>
          <p:cNvSpPr>
            <a:spLocks/>
          </p:cNvSpPr>
          <p:nvPr/>
        </p:nvSpPr>
        <p:spPr bwMode="auto">
          <a:xfrm>
            <a:off x="2344738" y="2841625"/>
            <a:ext cx="1290637" cy="1325563"/>
          </a:xfrm>
          <a:custGeom>
            <a:avLst/>
            <a:gdLst>
              <a:gd name="T0" fmla="*/ 0 w 1301"/>
              <a:gd name="T1" fmla="*/ 2147483647 h 1942"/>
              <a:gd name="T2" fmla="*/ 2147483647 w 1301"/>
              <a:gd name="T3" fmla="*/ 2147483647 h 1942"/>
              <a:gd name="T4" fmla="*/ 2147483647 w 1301"/>
              <a:gd name="T5" fmla="*/ 0 h 1942"/>
              <a:gd name="T6" fmla="*/ 0 w 1301"/>
              <a:gd name="T7" fmla="*/ 2147483647 h 1942"/>
              <a:gd name="T8" fmla="*/ 0 w 1301"/>
              <a:gd name="T9" fmla="*/ 2147483647 h 1942"/>
              <a:gd name="T10" fmla="*/ 0 60000 65536"/>
              <a:gd name="T11" fmla="*/ 0 60000 65536"/>
              <a:gd name="T12" fmla="*/ 0 60000 65536"/>
              <a:gd name="T13" fmla="*/ 0 60000 65536"/>
              <a:gd name="T14" fmla="*/ 0 60000 65536"/>
              <a:gd name="T15" fmla="*/ 0 w 1301"/>
              <a:gd name="T16" fmla="*/ 0 h 1942"/>
              <a:gd name="T17" fmla="*/ 1301 w 1301"/>
              <a:gd name="T18" fmla="*/ 1942 h 1942"/>
            </a:gdLst>
            <a:ahLst/>
            <a:cxnLst>
              <a:cxn ang="T10">
                <a:pos x="T0" y="T1"/>
              </a:cxn>
              <a:cxn ang="T11">
                <a:pos x="T2" y="T3"/>
              </a:cxn>
              <a:cxn ang="T12">
                <a:pos x="T4" y="T5"/>
              </a:cxn>
              <a:cxn ang="T13">
                <a:pos x="T6" y="T7"/>
              </a:cxn>
              <a:cxn ang="T14">
                <a:pos x="T8" y="T9"/>
              </a:cxn>
            </a:cxnLst>
            <a:rect l="T15" t="T16" r="T17" b="T18"/>
            <a:pathLst>
              <a:path w="1301" h="1942">
                <a:moveTo>
                  <a:pt x="0" y="1942"/>
                </a:moveTo>
                <a:lnTo>
                  <a:pt x="1299" y="1137"/>
                </a:lnTo>
                <a:lnTo>
                  <a:pt x="1301" y="0"/>
                </a:lnTo>
                <a:lnTo>
                  <a:pt x="0" y="803"/>
                </a:lnTo>
                <a:lnTo>
                  <a:pt x="0" y="1942"/>
                </a:lnTo>
                <a:close/>
              </a:path>
            </a:pathLst>
          </a:custGeom>
          <a:solidFill>
            <a:srgbClr val="CC99FF"/>
          </a:solidFill>
          <a:ln w="1588">
            <a:solidFill>
              <a:srgbClr val="000000"/>
            </a:solidFill>
            <a:prstDash val="solid"/>
            <a:round/>
            <a:headEnd/>
            <a:tailEnd/>
          </a:ln>
        </p:spPr>
        <p:txBody>
          <a:bodyPr/>
          <a:lstStyle/>
          <a:p>
            <a:endParaRPr lang="en-US"/>
          </a:p>
        </p:txBody>
      </p:sp>
      <p:sp>
        <p:nvSpPr>
          <p:cNvPr id="17643" name="Oval 404"/>
          <p:cNvSpPr>
            <a:spLocks noChangeArrowheads="1"/>
          </p:cNvSpPr>
          <p:nvPr/>
        </p:nvSpPr>
        <p:spPr bwMode="auto">
          <a:xfrm>
            <a:off x="2711450" y="3475038"/>
            <a:ext cx="138113"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644" name="Oval 405"/>
          <p:cNvSpPr>
            <a:spLocks noChangeArrowheads="1"/>
          </p:cNvSpPr>
          <p:nvPr/>
        </p:nvSpPr>
        <p:spPr bwMode="auto">
          <a:xfrm>
            <a:off x="2974975" y="3340100"/>
            <a:ext cx="138113"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45" name="Oval 406"/>
          <p:cNvSpPr>
            <a:spLocks noChangeArrowheads="1"/>
          </p:cNvSpPr>
          <p:nvPr/>
        </p:nvSpPr>
        <p:spPr bwMode="auto">
          <a:xfrm>
            <a:off x="2382838" y="3567113"/>
            <a:ext cx="136525"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646" name="Oval 407"/>
          <p:cNvSpPr>
            <a:spLocks noChangeArrowheads="1"/>
          </p:cNvSpPr>
          <p:nvPr/>
        </p:nvSpPr>
        <p:spPr bwMode="auto">
          <a:xfrm>
            <a:off x="3241675" y="3159125"/>
            <a:ext cx="133350"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647" name="Oval 408"/>
          <p:cNvSpPr>
            <a:spLocks noChangeArrowheads="1"/>
          </p:cNvSpPr>
          <p:nvPr/>
        </p:nvSpPr>
        <p:spPr bwMode="auto">
          <a:xfrm>
            <a:off x="3438525" y="34750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48" name="Oval 409"/>
          <p:cNvSpPr>
            <a:spLocks noChangeArrowheads="1"/>
          </p:cNvSpPr>
          <p:nvPr/>
        </p:nvSpPr>
        <p:spPr bwMode="auto">
          <a:xfrm>
            <a:off x="2974975" y="3567113"/>
            <a:ext cx="13811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649" name="Freeform 410"/>
          <p:cNvSpPr>
            <a:spLocks/>
          </p:cNvSpPr>
          <p:nvPr/>
        </p:nvSpPr>
        <p:spPr bwMode="auto">
          <a:xfrm>
            <a:off x="2344738" y="2841625"/>
            <a:ext cx="1290637" cy="1325563"/>
          </a:xfrm>
          <a:custGeom>
            <a:avLst/>
            <a:gdLst>
              <a:gd name="T0" fmla="*/ 0 w 1301"/>
              <a:gd name="T1" fmla="*/ 2147483647 h 1942"/>
              <a:gd name="T2" fmla="*/ 2147483647 w 1301"/>
              <a:gd name="T3" fmla="*/ 2147483647 h 1942"/>
              <a:gd name="T4" fmla="*/ 2147483647 w 1301"/>
              <a:gd name="T5" fmla="*/ 0 h 1942"/>
              <a:gd name="T6" fmla="*/ 0 w 1301"/>
              <a:gd name="T7" fmla="*/ 2147483647 h 1942"/>
              <a:gd name="T8" fmla="*/ 0 w 1301"/>
              <a:gd name="T9" fmla="*/ 2147483647 h 1942"/>
              <a:gd name="T10" fmla="*/ 0 60000 65536"/>
              <a:gd name="T11" fmla="*/ 0 60000 65536"/>
              <a:gd name="T12" fmla="*/ 0 60000 65536"/>
              <a:gd name="T13" fmla="*/ 0 60000 65536"/>
              <a:gd name="T14" fmla="*/ 0 60000 65536"/>
              <a:gd name="T15" fmla="*/ 0 w 1301"/>
              <a:gd name="T16" fmla="*/ 0 h 1942"/>
              <a:gd name="T17" fmla="*/ 1301 w 1301"/>
              <a:gd name="T18" fmla="*/ 1942 h 1942"/>
            </a:gdLst>
            <a:ahLst/>
            <a:cxnLst>
              <a:cxn ang="T10">
                <a:pos x="T0" y="T1"/>
              </a:cxn>
              <a:cxn ang="T11">
                <a:pos x="T2" y="T3"/>
              </a:cxn>
              <a:cxn ang="T12">
                <a:pos x="T4" y="T5"/>
              </a:cxn>
              <a:cxn ang="T13">
                <a:pos x="T6" y="T7"/>
              </a:cxn>
              <a:cxn ang="T14">
                <a:pos x="T8" y="T9"/>
              </a:cxn>
            </a:cxnLst>
            <a:rect l="T15" t="T16" r="T17" b="T18"/>
            <a:pathLst>
              <a:path w="1301" h="1942">
                <a:moveTo>
                  <a:pt x="0" y="1942"/>
                </a:moveTo>
                <a:lnTo>
                  <a:pt x="1299" y="1137"/>
                </a:lnTo>
                <a:lnTo>
                  <a:pt x="1301" y="0"/>
                </a:lnTo>
                <a:lnTo>
                  <a:pt x="0" y="803"/>
                </a:lnTo>
                <a:lnTo>
                  <a:pt x="0" y="1942"/>
                </a:lnTo>
                <a:close/>
              </a:path>
            </a:pathLst>
          </a:custGeom>
          <a:solidFill>
            <a:srgbClr val="CC99FF"/>
          </a:solidFill>
          <a:ln w="1588">
            <a:solidFill>
              <a:srgbClr val="000000"/>
            </a:solidFill>
            <a:prstDash val="solid"/>
            <a:round/>
            <a:headEnd/>
            <a:tailEnd/>
          </a:ln>
        </p:spPr>
        <p:txBody>
          <a:bodyPr/>
          <a:lstStyle/>
          <a:p>
            <a:endParaRPr lang="en-US"/>
          </a:p>
        </p:txBody>
      </p:sp>
      <p:sp>
        <p:nvSpPr>
          <p:cNvPr id="17650" name="Oval 411"/>
          <p:cNvSpPr>
            <a:spLocks noChangeArrowheads="1"/>
          </p:cNvSpPr>
          <p:nvPr/>
        </p:nvSpPr>
        <p:spPr bwMode="auto">
          <a:xfrm>
            <a:off x="2711450" y="3475038"/>
            <a:ext cx="138113"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651" name="Oval 412"/>
          <p:cNvSpPr>
            <a:spLocks noChangeArrowheads="1"/>
          </p:cNvSpPr>
          <p:nvPr/>
        </p:nvSpPr>
        <p:spPr bwMode="auto">
          <a:xfrm>
            <a:off x="2974975" y="3340100"/>
            <a:ext cx="138113"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52" name="Oval 413"/>
          <p:cNvSpPr>
            <a:spLocks noChangeArrowheads="1"/>
          </p:cNvSpPr>
          <p:nvPr/>
        </p:nvSpPr>
        <p:spPr bwMode="auto">
          <a:xfrm>
            <a:off x="2382838" y="3567113"/>
            <a:ext cx="136525"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653" name="Oval 414"/>
          <p:cNvSpPr>
            <a:spLocks noChangeArrowheads="1"/>
          </p:cNvSpPr>
          <p:nvPr/>
        </p:nvSpPr>
        <p:spPr bwMode="auto">
          <a:xfrm>
            <a:off x="3241675" y="3159125"/>
            <a:ext cx="133350"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654" name="Oval 415"/>
          <p:cNvSpPr>
            <a:spLocks noChangeArrowheads="1"/>
          </p:cNvSpPr>
          <p:nvPr/>
        </p:nvSpPr>
        <p:spPr bwMode="auto">
          <a:xfrm>
            <a:off x="3438525" y="34750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55" name="Oval 416"/>
          <p:cNvSpPr>
            <a:spLocks noChangeArrowheads="1"/>
          </p:cNvSpPr>
          <p:nvPr/>
        </p:nvSpPr>
        <p:spPr bwMode="auto">
          <a:xfrm>
            <a:off x="2974975" y="3567113"/>
            <a:ext cx="13811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656" name="Freeform 417"/>
          <p:cNvSpPr>
            <a:spLocks/>
          </p:cNvSpPr>
          <p:nvPr/>
        </p:nvSpPr>
        <p:spPr bwMode="auto">
          <a:xfrm>
            <a:off x="3200400" y="2978150"/>
            <a:ext cx="1231900" cy="1262063"/>
          </a:xfrm>
          <a:custGeom>
            <a:avLst/>
            <a:gdLst>
              <a:gd name="T0" fmla="*/ 0 w 1238"/>
              <a:gd name="T1" fmla="*/ 2147483647 h 1851"/>
              <a:gd name="T2" fmla="*/ 2147483647 w 1238"/>
              <a:gd name="T3" fmla="*/ 2147483647 h 1851"/>
              <a:gd name="T4" fmla="*/ 2147483647 w 1238"/>
              <a:gd name="T5" fmla="*/ 0 h 1851"/>
              <a:gd name="T6" fmla="*/ 0 w 1238"/>
              <a:gd name="T7" fmla="*/ 2147483647 h 1851"/>
              <a:gd name="T8" fmla="*/ 0 w 1238"/>
              <a:gd name="T9" fmla="*/ 2147483647 h 1851"/>
              <a:gd name="T10" fmla="*/ 0 60000 65536"/>
              <a:gd name="T11" fmla="*/ 0 60000 65536"/>
              <a:gd name="T12" fmla="*/ 0 60000 65536"/>
              <a:gd name="T13" fmla="*/ 0 60000 65536"/>
              <a:gd name="T14" fmla="*/ 0 60000 65536"/>
              <a:gd name="T15" fmla="*/ 0 w 1238"/>
              <a:gd name="T16" fmla="*/ 0 h 1851"/>
              <a:gd name="T17" fmla="*/ 1238 w 1238"/>
              <a:gd name="T18" fmla="*/ 1851 h 1851"/>
            </a:gdLst>
            <a:ahLst/>
            <a:cxnLst>
              <a:cxn ang="T10">
                <a:pos x="T0" y="T1"/>
              </a:cxn>
              <a:cxn ang="T11">
                <a:pos x="T2" y="T3"/>
              </a:cxn>
              <a:cxn ang="T12">
                <a:pos x="T4" y="T5"/>
              </a:cxn>
              <a:cxn ang="T13">
                <a:pos x="T6" y="T7"/>
              </a:cxn>
              <a:cxn ang="T14">
                <a:pos x="T8" y="T9"/>
              </a:cxn>
            </a:cxnLst>
            <a:rect l="T15" t="T16" r="T17" b="T18"/>
            <a:pathLst>
              <a:path w="1238" h="1851">
                <a:moveTo>
                  <a:pt x="0" y="1851"/>
                </a:moveTo>
                <a:lnTo>
                  <a:pt x="1237" y="1084"/>
                </a:lnTo>
                <a:lnTo>
                  <a:pt x="1238" y="0"/>
                </a:lnTo>
                <a:lnTo>
                  <a:pt x="0" y="766"/>
                </a:lnTo>
                <a:lnTo>
                  <a:pt x="0" y="1851"/>
                </a:lnTo>
                <a:close/>
              </a:path>
            </a:pathLst>
          </a:custGeom>
          <a:solidFill>
            <a:srgbClr val="CCFFCC"/>
          </a:solidFill>
          <a:ln w="1588">
            <a:solidFill>
              <a:srgbClr val="000000"/>
            </a:solidFill>
            <a:prstDash val="solid"/>
            <a:round/>
            <a:headEnd/>
            <a:tailEnd/>
          </a:ln>
        </p:spPr>
        <p:txBody>
          <a:bodyPr/>
          <a:lstStyle/>
          <a:p>
            <a:endParaRPr lang="en-US"/>
          </a:p>
        </p:txBody>
      </p:sp>
      <p:sp>
        <p:nvSpPr>
          <p:cNvPr id="17657" name="Oval 418"/>
          <p:cNvSpPr>
            <a:spLocks noChangeArrowheads="1"/>
          </p:cNvSpPr>
          <p:nvPr/>
        </p:nvSpPr>
        <p:spPr bwMode="auto">
          <a:xfrm>
            <a:off x="3781425" y="3481388"/>
            <a:ext cx="131763"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658" name="Oval 419"/>
          <p:cNvSpPr>
            <a:spLocks noChangeArrowheads="1"/>
          </p:cNvSpPr>
          <p:nvPr/>
        </p:nvSpPr>
        <p:spPr bwMode="auto">
          <a:xfrm>
            <a:off x="3317875" y="384175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659" name="Oval 420"/>
          <p:cNvSpPr>
            <a:spLocks noChangeArrowheads="1"/>
          </p:cNvSpPr>
          <p:nvPr/>
        </p:nvSpPr>
        <p:spPr bwMode="auto">
          <a:xfrm>
            <a:off x="3781425" y="37988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660" name="Oval 421"/>
          <p:cNvSpPr>
            <a:spLocks noChangeArrowheads="1"/>
          </p:cNvSpPr>
          <p:nvPr/>
        </p:nvSpPr>
        <p:spPr bwMode="auto">
          <a:xfrm>
            <a:off x="4175125" y="35718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661" name="Oval 422"/>
          <p:cNvSpPr>
            <a:spLocks noChangeArrowheads="1"/>
          </p:cNvSpPr>
          <p:nvPr/>
        </p:nvSpPr>
        <p:spPr bwMode="auto">
          <a:xfrm>
            <a:off x="3911600" y="3344863"/>
            <a:ext cx="136525"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62" name="Freeform 423"/>
          <p:cNvSpPr>
            <a:spLocks/>
          </p:cNvSpPr>
          <p:nvPr/>
        </p:nvSpPr>
        <p:spPr bwMode="auto">
          <a:xfrm>
            <a:off x="3200400" y="2978150"/>
            <a:ext cx="1231900" cy="1262063"/>
          </a:xfrm>
          <a:custGeom>
            <a:avLst/>
            <a:gdLst>
              <a:gd name="T0" fmla="*/ 0 w 1238"/>
              <a:gd name="T1" fmla="*/ 2147483647 h 1851"/>
              <a:gd name="T2" fmla="*/ 2147483647 w 1238"/>
              <a:gd name="T3" fmla="*/ 2147483647 h 1851"/>
              <a:gd name="T4" fmla="*/ 2147483647 w 1238"/>
              <a:gd name="T5" fmla="*/ 0 h 1851"/>
              <a:gd name="T6" fmla="*/ 0 w 1238"/>
              <a:gd name="T7" fmla="*/ 2147483647 h 1851"/>
              <a:gd name="T8" fmla="*/ 0 w 1238"/>
              <a:gd name="T9" fmla="*/ 2147483647 h 1851"/>
              <a:gd name="T10" fmla="*/ 0 60000 65536"/>
              <a:gd name="T11" fmla="*/ 0 60000 65536"/>
              <a:gd name="T12" fmla="*/ 0 60000 65536"/>
              <a:gd name="T13" fmla="*/ 0 60000 65536"/>
              <a:gd name="T14" fmla="*/ 0 60000 65536"/>
              <a:gd name="T15" fmla="*/ 0 w 1238"/>
              <a:gd name="T16" fmla="*/ 0 h 1851"/>
              <a:gd name="T17" fmla="*/ 1238 w 1238"/>
              <a:gd name="T18" fmla="*/ 1851 h 1851"/>
            </a:gdLst>
            <a:ahLst/>
            <a:cxnLst>
              <a:cxn ang="T10">
                <a:pos x="T0" y="T1"/>
              </a:cxn>
              <a:cxn ang="T11">
                <a:pos x="T2" y="T3"/>
              </a:cxn>
              <a:cxn ang="T12">
                <a:pos x="T4" y="T5"/>
              </a:cxn>
              <a:cxn ang="T13">
                <a:pos x="T6" y="T7"/>
              </a:cxn>
              <a:cxn ang="T14">
                <a:pos x="T8" y="T9"/>
              </a:cxn>
            </a:cxnLst>
            <a:rect l="T15" t="T16" r="T17" b="T18"/>
            <a:pathLst>
              <a:path w="1238" h="1851">
                <a:moveTo>
                  <a:pt x="0" y="1851"/>
                </a:moveTo>
                <a:lnTo>
                  <a:pt x="1237" y="1084"/>
                </a:lnTo>
                <a:lnTo>
                  <a:pt x="1238" y="0"/>
                </a:lnTo>
                <a:lnTo>
                  <a:pt x="0" y="766"/>
                </a:lnTo>
                <a:lnTo>
                  <a:pt x="0" y="1851"/>
                </a:lnTo>
                <a:close/>
              </a:path>
            </a:pathLst>
          </a:custGeom>
          <a:solidFill>
            <a:srgbClr val="CCFFCC"/>
          </a:solidFill>
          <a:ln w="1588">
            <a:solidFill>
              <a:srgbClr val="000000"/>
            </a:solidFill>
            <a:prstDash val="solid"/>
            <a:round/>
            <a:headEnd/>
            <a:tailEnd/>
          </a:ln>
        </p:spPr>
        <p:txBody>
          <a:bodyPr/>
          <a:lstStyle/>
          <a:p>
            <a:endParaRPr lang="en-US"/>
          </a:p>
        </p:txBody>
      </p:sp>
      <p:sp>
        <p:nvSpPr>
          <p:cNvPr id="17663" name="Oval 424"/>
          <p:cNvSpPr>
            <a:spLocks noChangeArrowheads="1"/>
          </p:cNvSpPr>
          <p:nvPr/>
        </p:nvSpPr>
        <p:spPr bwMode="auto">
          <a:xfrm>
            <a:off x="3781425" y="3481388"/>
            <a:ext cx="131763"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664" name="Oval 425"/>
          <p:cNvSpPr>
            <a:spLocks noChangeArrowheads="1"/>
          </p:cNvSpPr>
          <p:nvPr/>
        </p:nvSpPr>
        <p:spPr bwMode="auto">
          <a:xfrm>
            <a:off x="3317875" y="384175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665" name="Oval 426"/>
          <p:cNvSpPr>
            <a:spLocks noChangeArrowheads="1"/>
          </p:cNvSpPr>
          <p:nvPr/>
        </p:nvSpPr>
        <p:spPr bwMode="auto">
          <a:xfrm>
            <a:off x="3781425" y="37988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666" name="Oval 427"/>
          <p:cNvSpPr>
            <a:spLocks noChangeArrowheads="1"/>
          </p:cNvSpPr>
          <p:nvPr/>
        </p:nvSpPr>
        <p:spPr bwMode="auto">
          <a:xfrm>
            <a:off x="4175125" y="35718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667" name="Oval 428"/>
          <p:cNvSpPr>
            <a:spLocks noChangeArrowheads="1"/>
          </p:cNvSpPr>
          <p:nvPr/>
        </p:nvSpPr>
        <p:spPr bwMode="auto">
          <a:xfrm>
            <a:off x="3911600" y="3344863"/>
            <a:ext cx="136525"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68" name="Freeform 429"/>
          <p:cNvSpPr>
            <a:spLocks/>
          </p:cNvSpPr>
          <p:nvPr/>
        </p:nvSpPr>
        <p:spPr bwMode="auto">
          <a:xfrm>
            <a:off x="3989388" y="3114675"/>
            <a:ext cx="1293812" cy="1323975"/>
          </a:xfrm>
          <a:custGeom>
            <a:avLst/>
            <a:gdLst>
              <a:gd name="T0" fmla="*/ 0 w 1302"/>
              <a:gd name="T1" fmla="*/ 2147483647 h 1940"/>
              <a:gd name="T2" fmla="*/ 2147483647 w 1302"/>
              <a:gd name="T3" fmla="*/ 2147483647 h 1940"/>
              <a:gd name="T4" fmla="*/ 2147483647 w 1302"/>
              <a:gd name="T5" fmla="*/ 0 h 1940"/>
              <a:gd name="T6" fmla="*/ 0 w 1302"/>
              <a:gd name="T7" fmla="*/ 2147483647 h 1940"/>
              <a:gd name="T8" fmla="*/ 0 w 1302"/>
              <a:gd name="T9" fmla="*/ 2147483647 h 1940"/>
              <a:gd name="T10" fmla="*/ 0 60000 65536"/>
              <a:gd name="T11" fmla="*/ 0 60000 65536"/>
              <a:gd name="T12" fmla="*/ 0 60000 65536"/>
              <a:gd name="T13" fmla="*/ 0 60000 65536"/>
              <a:gd name="T14" fmla="*/ 0 60000 65536"/>
              <a:gd name="T15" fmla="*/ 0 w 1302"/>
              <a:gd name="T16" fmla="*/ 0 h 1940"/>
              <a:gd name="T17" fmla="*/ 1302 w 1302"/>
              <a:gd name="T18" fmla="*/ 1940 h 1940"/>
            </a:gdLst>
            <a:ahLst/>
            <a:cxnLst>
              <a:cxn ang="T10">
                <a:pos x="T0" y="T1"/>
              </a:cxn>
              <a:cxn ang="T11">
                <a:pos x="T2" y="T3"/>
              </a:cxn>
              <a:cxn ang="T12">
                <a:pos x="T4" y="T5"/>
              </a:cxn>
              <a:cxn ang="T13">
                <a:pos x="T6" y="T7"/>
              </a:cxn>
              <a:cxn ang="T14">
                <a:pos x="T8" y="T9"/>
              </a:cxn>
            </a:cxnLst>
            <a:rect l="T15" t="T16" r="T17" b="T18"/>
            <a:pathLst>
              <a:path w="1302" h="1940">
                <a:moveTo>
                  <a:pt x="0" y="1940"/>
                </a:moveTo>
                <a:lnTo>
                  <a:pt x="1300" y="1135"/>
                </a:lnTo>
                <a:lnTo>
                  <a:pt x="1302" y="0"/>
                </a:lnTo>
                <a:lnTo>
                  <a:pt x="0" y="803"/>
                </a:lnTo>
                <a:lnTo>
                  <a:pt x="0" y="1940"/>
                </a:lnTo>
                <a:close/>
              </a:path>
            </a:pathLst>
          </a:custGeom>
          <a:solidFill>
            <a:srgbClr val="CCFFFF"/>
          </a:solidFill>
          <a:ln w="1588">
            <a:solidFill>
              <a:srgbClr val="000000"/>
            </a:solidFill>
            <a:prstDash val="solid"/>
            <a:round/>
            <a:headEnd/>
            <a:tailEnd/>
          </a:ln>
        </p:spPr>
        <p:txBody>
          <a:bodyPr/>
          <a:lstStyle/>
          <a:p>
            <a:endParaRPr lang="en-US"/>
          </a:p>
        </p:txBody>
      </p:sp>
      <p:sp>
        <p:nvSpPr>
          <p:cNvPr id="17669" name="Oval 430"/>
          <p:cNvSpPr>
            <a:spLocks noChangeArrowheads="1"/>
          </p:cNvSpPr>
          <p:nvPr/>
        </p:nvSpPr>
        <p:spPr bwMode="auto">
          <a:xfrm>
            <a:off x="4321175" y="3883025"/>
            <a:ext cx="134938" cy="184150"/>
          </a:xfrm>
          <a:prstGeom prst="ellipse">
            <a:avLst/>
          </a:prstGeom>
          <a:solidFill>
            <a:srgbClr val="FFFFFF"/>
          </a:solidFill>
          <a:ln w="7938">
            <a:solidFill>
              <a:srgbClr val="000000"/>
            </a:solidFill>
            <a:round/>
            <a:headEnd/>
            <a:tailEnd/>
          </a:ln>
        </p:spPr>
        <p:txBody>
          <a:bodyPr/>
          <a:lstStyle/>
          <a:p>
            <a:endParaRPr lang="en-US" altLang="en-US"/>
          </a:p>
        </p:txBody>
      </p:sp>
      <p:sp>
        <p:nvSpPr>
          <p:cNvPr id="17670" name="Oval 431"/>
          <p:cNvSpPr>
            <a:spLocks noChangeArrowheads="1"/>
          </p:cNvSpPr>
          <p:nvPr/>
        </p:nvSpPr>
        <p:spPr bwMode="auto">
          <a:xfrm>
            <a:off x="4627563" y="3613150"/>
            <a:ext cx="133350"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671" name="Oval 432"/>
          <p:cNvSpPr>
            <a:spLocks noChangeArrowheads="1"/>
          </p:cNvSpPr>
          <p:nvPr/>
        </p:nvSpPr>
        <p:spPr bwMode="auto">
          <a:xfrm>
            <a:off x="4189413" y="37020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72" name="Oval 433"/>
          <p:cNvSpPr>
            <a:spLocks noChangeArrowheads="1"/>
          </p:cNvSpPr>
          <p:nvPr/>
        </p:nvSpPr>
        <p:spPr bwMode="auto">
          <a:xfrm>
            <a:off x="4889500" y="342900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673" name="Oval 434"/>
          <p:cNvSpPr>
            <a:spLocks noChangeArrowheads="1"/>
          </p:cNvSpPr>
          <p:nvPr/>
        </p:nvSpPr>
        <p:spPr bwMode="auto">
          <a:xfrm>
            <a:off x="4627563" y="3836988"/>
            <a:ext cx="133350"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674" name="Freeform 435"/>
          <p:cNvSpPr>
            <a:spLocks/>
          </p:cNvSpPr>
          <p:nvPr/>
        </p:nvSpPr>
        <p:spPr bwMode="auto">
          <a:xfrm>
            <a:off x="3989388" y="3114675"/>
            <a:ext cx="1293812" cy="1323975"/>
          </a:xfrm>
          <a:custGeom>
            <a:avLst/>
            <a:gdLst>
              <a:gd name="T0" fmla="*/ 0 w 1302"/>
              <a:gd name="T1" fmla="*/ 2147483647 h 1940"/>
              <a:gd name="T2" fmla="*/ 2147483647 w 1302"/>
              <a:gd name="T3" fmla="*/ 2147483647 h 1940"/>
              <a:gd name="T4" fmla="*/ 2147483647 w 1302"/>
              <a:gd name="T5" fmla="*/ 0 h 1940"/>
              <a:gd name="T6" fmla="*/ 0 w 1302"/>
              <a:gd name="T7" fmla="*/ 2147483647 h 1940"/>
              <a:gd name="T8" fmla="*/ 0 w 1302"/>
              <a:gd name="T9" fmla="*/ 2147483647 h 1940"/>
              <a:gd name="T10" fmla="*/ 0 60000 65536"/>
              <a:gd name="T11" fmla="*/ 0 60000 65536"/>
              <a:gd name="T12" fmla="*/ 0 60000 65536"/>
              <a:gd name="T13" fmla="*/ 0 60000 65536"/>
              <a:gd name="T14" fmla="*/ 0 60000 65536"/>
              <a:gd name="T15" fmla="*/ 0 w 1302"/>
              <a:gd name="T16" fmla="*/ 0 h 1940"/>
              <a:gd name="T17" fmla="*/ 1302 w 1302"/>
              <a:gd name="T18" fmla="*/ 1940 h 1940"/>
            </a:gdLst>
            <a:ahLst/>
            <a:cxnLst>
              <a:cxn ang="T10">
                <a:pos x="T0" y="T1"/>
              </a:cxn>
              <a:cxn ang="T11">
                <a:pos x="T2" y="T3"/>
              </a:cxn>
              <a:cxn ang="T12">
                <a:pos x="T4" y="T5"/>
              </a:cxn>
              <a:cxn ang="T13">
                <a:pos x="T6" y="T7"/>
              </a:cxn>
              <a:cxn ang="T14">
                <a:pos x="T8" y="T9"/>
              </a:cxn>
            </a:cxnLst>
            <a:rect l="T15" t="T16" r="T17" b="T18"/>
            <a:pathLst>
              <a:path w="1302" h="1940">
                <a:moveTo>
                  <a:pt x="0" y="1940"/>
                </a:moveTo>
                <a:lnTo>
                  <a:pt x="1300" y="1135"/>
                </a:lnTo>
                <a:lnTo>
                  <a:pt x="1302" y="0"/>
                </a:lnTo>
                <a:lnTo>
                  <a:pt x="0" y="803"/>
                </a:lnTo>
                <a:lnTo>
                  <a:pt x="0" y="1940"/>
                </a:lnTo>
                <a:close/>
              </a:path>
            </a:pathLst>
          </a:custGeom>
          <a:solidFill>
            <a:srgbClr val="CCFFFF"/>
          </a:solidFill>
          <a:ln w="1588">
            <a:solidFill>
              <a:srgbClr val="000000"/>
            </a:solidFill>
            <a:prstDash val="solid"/>
            <a:round/>
            <a:headEnd/>
            <a:tailEnd/>
          </a:ln>
        </p:spPr>
        <p:txBody>
          <a:bodyPr/>
          <a:lstStyle/>
          <a:p>
            <a:endParaRPr lang="en-US"/>
          </a:p>
        </p:txBody>
      </p:sp>
      <p:sp>
        <p:nvSpPr>
          <p:cNvPr id="17675" name="Oval 436"/>
          <p:cNvSpPr>
            <a:spLocks noChangeArrowheads="1"/>
          </p:cNvSpPr>
          <p:nvPr/>
        </p:nvSpPr>
        <p:spPr bwMode="auto">
          <a:xfrm>
            <a:off x="4321175" y="3883025"/>
            <a:ext cx="134938" cy="184150"/>
          </a:xfrm>
          <a:prstGeom prst="ellipse">
            <a:avLst/>
          </a:prstGeom>
          <a:solidFill>
            <a:srgbClr val="FFFFFF"/>
          </a:solidFill>
          <a:ln w="7938">
            <a:solidFill>
              <a:srgbClr val="000000"/>
            </a:solidFill>
            <a:round/>
            <a:headEnd/>
            <a:tailEnd/>
          </a:ln>
        </p:spPr>
        <p:txBody>
          <a:bodyPr/>
          <a:lstStyle/>
          <a:p>
            <a:endParaRPr lang="en-US" altLang="en-US"/>
          </a:p>
        </p:txBody>
      </p:sp>
      <p:sp>
        <p:nvSpPr>
          <p:cNvPr id="17676" name="Oval 437"/>
          <p:cNvSpPr>
            <a:spLocks noChangeArrowheads="1"/>
          </p:cNvSpPr>
          <p:nvPr/>
        </p:nvSpPr>
        <p:spPr bwMode="auto">
          <a:xfrm>
            <a:off x="4627563" y="3613150"/>
            <a:ext cx="133350"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677" name="Oval 438"/>
          <p:cNvSpPr>
            <a:spLocks noChangeArrowheads="1"/>
          </p:cNvSpPr>
          <p:nvPr/>
        </p:nvSpPr>
        <p:spPr bwMode="auto">
          <a:xfrm>
            <a:off x="4189413" y="37020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78" name="Oval 439"/>
          <p:cNvSpPr>
            <a:spLocks noChangeArrowheads="1"/>
          </p:cNvSpPr>
          <p:nvPr/>
        </p:nvSpPr>
        <p:spPr bwMode="auto">
          <a:xfrm>
            <a:off x="4889500" y="342900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679" name="Oval 440"/>
          <p:cNvSpPr>
            <a:spLocks noChangeArrowheads="1"/>
          </p:cNvSpPr>
          <p:nvPr/>
        </p:nvSpPr>
        <p:spPr bwMode="auto">
          <a:xfrm>
            <a:off x="4627563" y="3836988"/>
            <a:ext cx="133350"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680" name="Freeform 441"/>
          <p:cNvSpPr>
            <a:spLocks/>
          </p:cNvSpPr>
          <p:nvPr/>
        </p:nvSpPr>
        <p:spPr bwMode="auto">
          <a:xfrm>
            <a:off x="4848225" y="3295650"/>
            <a:ext cx="1292225" cy="1322388"/>
          </a:xfrm>
          <a:custGeom>
            <a:avLst/>
            <a:gdLst>
              <a:gd name="T0" fmla="*/ 0 w 1300"/>
              <a:gd name="T1" fmla="*/ 2147483647 h 1943"/>
              <a:gd name="T2" fmla="*/ 2147483647 w 1300"/>
              <a:gd name="T3" fmla="*/ 2147483647 h 1943"/>
              <a:gd name="T4" fmla="*/ 2147483647 w 1300"/>
              <a:gd name="T5" fmla="*/ 0 h 1943"/>
              <a:gd name="T6" fmla="*/ 0 w 1300"/>
              <a:gd name="T7" fmla="*/ 2147483647 h 1943"/>
              <a:gd name="T8" fmla="*/ 0 w 1300"/>
              <a:gd name="T9" fmla="*/ 2147483647 h 1943"/>
              <a:gd name="T10" fmla="*/ 0 60000 65536"/>
              <a:gd name="T11" fmla="*/ 0 60000 65536"/>
              <a:gd name="T12" fmla="*/ 0 60000 65536"/>
              <a:gd name="T13" fmla="*/ 0 60000 65536"/>
              <a:gd name="T14" fmla="*/ 0 60000 65536"/>
              <a:gd name="T15" fmla="*/ 0 w 1300"/>
              <a:gd name="T16" fmla="*/ 0 h 1943"/>
              <a:gd name="T17" fmla="*/ 1300 w 1300"/>
              <a:gd name="T18" fmla="*/ 1943 h 1943"/>
            </a:gdLst>
            <a:ahLst/>
            <a:cxnLst>
              <a:cxn ang="T10">
                <a:pos x="T0" y="T1"/>
              </a:cxn>
              <a:cxn ang="T11">
                <a:pos x="T2" y="T3"/>
              </a:cxn>
              <a:cxn ang="T12">
                <a:pos x="T4" y="T5"/>
              </a:cxn>
              <a:cxn ang="T13">
                <a:pos x="T6" y="T7"/>
              </a:cxn>
              <a:cxn ang="T14">
                <a:pos x="T8" y="T9"/>
              </a:cxn>
            </a:cxnLst>
            <a:rect l="T15" t="T16" r="T17" b="T18"/>
            <a:pathLst>
              <a:path w="1300" h="1943">
                <a:moveTo>
                  <a:pt x="0" y="1943"/>
                </a:moveTo>
                <a:lnTo>
                  <a:pt x="1299" y="1138"/>
                </a:lnTo>
                <a:lnTo>
                  <a:pt x="1300" y="0"/>
                </a:lnTo>
                <a:lnTo>
                  <a:pt x="0" y="804"/>
                </a:lnTo>
                <a:lnTo>
                  <a:pt x="0" y="1943"/>
                </a:lnTo>
                <a:close/>
              </a:path>
            </a:pathLst>
          </a:custGeom>
          <a:solidFill>
            <a:srgbClr val="FFCC99"/>
          </a:solidFill>
          <a:ln w="1588">
            <a:solidFill>
              <a:srgbClr val="000000"/>
            </a:solidFill>
            <a:prstDash val="solid"/>
            <a:round/>
            <a:headEnd/>
            <a:tailEnd/>
          </a:ln>
        </p:spPr>
        <p:txBody>
          <a:bodyPr/>
          <a:lstStyle/>
          <a:p>
            <a:endParaRPr lang="en-US"/>
          </a:p>
        </p:txBody>
      </p:sp>
      <p:sp>
        <p:nvSpPr>
          <p:cNvPr id="17681" name="Oval 442"/>
          <p:cNvSpPr>
            <a:spLocks noChangeArrowheads="1"/>
          </p:cNvSpPr>
          <p:nvPr/>
        </p:nvSpPr>
        <p:spPr bwMode="auto">
          <a:xfrm>
            <a:off x="5773738" y="3613150"/>
            <a:ext cx="134937"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682" name="Oval 443"/>
          <p:cNvSpPr>
            <a:spLocks noChangeArrowheads="1"/>
          </p:cNvSpPr>
          <p:nvPr/>
        </p:nvSpPr>
        <p:spPr bwMode="auto">
          <a:xfrm>
            <a:off x="5308600" y="40179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83" name="Oval 444"/>
          <p:cNvSpPr>
            <a:spLocks noChangeArrowheads="1"/>
          </p:cNvSpPr>
          <p:nvPr/>
        </p:nvSpPr>
        <p:spPr bwMode="auto">
          <a:xfrm>
            <a:off x="4981575" y="43815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84" name="Oval 445"/>
          <p:cNvSpPr>
            <a:spLocks noChangeArrowheads="1"/>
          </p:cNvSpPr>
          <p:nvPr/>
        </p:nvSpPr>
        <p:spPr bwMode="auto">
          <a:xfrm>
            <a:off x="5375275" y="3792538"/>
            <a:ext cx="136525" cy="93662"/>
          </a:xfrm>
          <a:prstGeom prst="ellipse">
            <a:avLst/>
          </a:prstGeom>
          <a:solidFill>
            <a:srgbClr val="FFFFFF"/>
          </a:solidFill>
          <a:ln w="7938">
            <a:solidFill>
              <a:srgbClr val="000000"/>
            </a:solidFill>
            <a:round/>
            <a:headEnd/>
            <a:tailEnd/>
          </a:ln>
        </p:spPr>
        <p:txBody>
          <a:bodyPr/>
          <a:lstStyle/>
          <a:p>
            <a:endParaRPr lang="en-US" altLang="en-US"/>
          </a:p>
        </p:txBody>
      </p:sp>
      <p:sp>
        <p:nvSpPr>
          <p:cNvPr id="17685" name="Oval 446"/>
          <p:cNvSpPr>
            <a:spLocks noChangeArrowheads="1"/>
          </p:cNvSpPr>
          <p:nvPr/>
        </p:nvSpPr>
        <p:spPr bwMode="auto">
          <a:xfrm>
            <a:off x="5638800" y="4108450"/>
            <a:ext cx="136525"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686" name="Oval 447"/>
          <p:cNvSpPr>
            <a:spLocks noChangeArrowheads="1"/>
          </p:cNvSpPr>
          <p:nvPr/>
        </p:nvSpPr>
        <p:spPr bwMode="auto">
          <a:xfrm>
            <a:off x="4981575" y="41084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87" name="Freeform 448"/>
          <p:cNvSpPr>
            <a:spLocks/>
          </p:cNvSpPr>
          <p:nvPr/>
        </p:nvSpPr>
        <p:spPr bwMode="auto">
          <a:xfrm>
            <a:off x="4848225" y="3295650"/>
            <a:ext cx="1292225" cy="1322388"/>
          </a:xfrm>
          <a:custGeom>
            <a:avLst/>
            <a:gdLst>
              <a:gd name="T0" fmla="*/ 0 w 1300"/>
              <a:gd name="T1" fmla="*/ 2147483647 h 1943"/>
              <a:gd name="T2" fmla="*/ 2147483647 w 1300"/>
              <a:gd name="T3" fmla="*/ 2147483647 h 1943"/>
              <a:gd name="T4" fmla="*/ 2147483647 w 1300"/>
              <a:gd name="T5" fmla="*/ 0 h 1943"/>
              <a:gd name="T6" fmla="*/ 0 w 1300"/>
              <a:gd name="T7" fmla="*/ 2147483647 h 1943"/>
              <a:gd name="T8" fmla="*/ 0 w 1300"/>
              <a:gd name="T9" fmla="*/ 2147483647 h 1943"/>
              <a:gd name="T10" fmla="*/ 0 60000 65536"/>
              <a:gd name="T11" fmla="*/ 0 60000 65536"/>
              <a:gd name="T12" fmla="*/ 0 60000 65536"/>
              <a:gd name="T13" fmla="*/ 0 60000 65536"/>
              <a:gd name="T14" fmla="*/ 0 60000 65536"/>
              <a:gd name="T15" fmla="*/ 0 w 1300"/>
              <a:gd name="T16" fmla="*/ 0 h 1943"/>
              <a:gd name="T17" fmla="*/ 1300 w 1300"/>
              <a:gd name="T18" fmla="*/ 1943 h 1943"/>
            </a:gdLst>
            <a:ahLst/>
            <a:cxnLst>
              <a:cxn ang="T10">
                <a:pos x="T0" y="T1"/>
              </a:cxn>
              <a:cxn ang="T11">
                <a:pos x="T2" y="T3"/>
              </a:cxn>
              <a:cxn ang="T12">
                <a:pos x="T4" y="T5"/>
              </a:cxn>
              <a:cxn ang="T13">
                <a:pos x="T6" y="T7"/>
              </a:cxn>
              <a:cxn ang="T14">
                <a:pos x="T8" y="T9"/>
              </a:cxn>
            </a:cxnLst>
            <a:rect l="T15" t="T16" r="T17" b="T18"/>
            <a:pathLst>
              <a:path w="1300" h="1943">
                <a:moveTo>
                  <a:pt x="0" y="1943"/>
                </a:moveTo>
                <a:lnTo>
                  <a:pt x="1299" y="1138"/>
                </a:lnTo>
                <a:lnTo>
                  <a:pt x="1300" y="0"/>
                </a:lnTo>
                <a:lnTo>
                  <a:pt x="0" y="804"/>
                </a:lnTo>
                <a:lnTo>
                  <a:pt x="0" y="1943"/>
                </a:lnTo>
                <a:close/>
              </a:path>
            </a:pathLst>
          </a:custGeom>
          <a:solidFill>
            <a:srgbClr val="FFCC99"/>
          </a:solidFill>
          <a:ln w="1588">
            <a:solidFill>
              <a:srgbClr val="000000"/>
            </a:solidFill>
            <a:prstDash val="solid"/>
            <a:round/>
            <a:headEnd/>
            <a:tailEnd/>
          </a:ln>
        </p:spPr>
        <p:txBody>
          <a:bodyPr/>
          <a:lstStyle/>
          <a:p>
            <a:endParaRPr lang="en-US"/>
          </a:p>
        </p:txBody>
      </p:sp>
      <p:sp>
        <p:nvSpPr>
          <p:cNvPr id="17688" name="Oval 449"/>
          <p:cNvSpPr>
            <a:spLocks noChangeArrowheads="1"/>
          </p:cNvSpPr>
          <p:nvPr/>
        </p:nvSpPr>
        <p:spPr bwMode="auto">
          <a:xfrm>
            <a:off x="5773738" y="3613150"/>
            <a:ext cx="134937"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689" name="Oval 450"/>
          <p:cNvSpPr>
            <a:spLocks noChangeArrowheads="1"/>
          </p:cNvSpPr>
          <p:nvPr/>
        </p:nvSpPr>
        <p:spPr bwMode="auto">
          <a:xfrm>
            <a:off x="5308600" y="40179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90" name="Oval 451"/>
          <p:cNvSpPr>
            <a:spLocks noChangeArrowheads="1"/>
          </p:cNvSpPr>
          <p:nvPr/>
        </p:nvSpPr>
        <p:spPr bwMode="auto">
          <a:xfrm>
            <a:off x="4981575" y="43815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91" name="Oval 452"/>
          <p:cNvSpPr>
            <a:spLocks noChangeArrowheads="1"/>
          </p:cNvSpPr>
          <p:nvPr/>
        </p:nvSpPr>
        <p:spPr bwMode="auto">
          <a:xfrm>
            <a:off x="5375275" y="3792538"/>
            <a:ext cx="136525" cy="93662"/>
          </a:xfrm>
          <a:prstGeom prst="ellipse">
            <a:avLst/>
          </a:prstGeom>
          <a:solidFill>
            <a:srgbClr val="FFFFFF"/>
          </a:solidFill>
          <a:ln w="7938">
            <a:solidFill>
              <a:srgbClr val="000000"/>
            </a:solidFill>
            <a:round/>
            <a:headEnd/>
            <a:tailEnd/>
          </a:ln>
        </p:spPr>
        <p:txBody>
          <a:bodyPr/>
          <a:lstStyle/>
          <a:p>
            <a:endParaRPr lang="en-US" altLang="en-US"/>
          </a:p>
        </p:txBody>
      </p:sp>
      <p:sp>
        <p:nvSpPr>
          <p:cNvPr id="17692" name="Oval 453"/>
          <p:cNvSpPr>
            <a:spLocks noChangeArrowheads="1"/>
          </p:cNvSpPr>
          <p:nvPr/>
        </p:nvSpPr>
        <p:spPr bwMode="auto">
          <a:xfrm>
            <a:off x="5638800" y="4108450"/>
            <a:ext cx="136525"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693" name="Oval 454"/>
          <p:cNvSpPr>
            <a:spLocks noChangeArrowheads="1"/>
          </p:cNvSpPr>
          <p:nvPr/>
        </p:nvSpPr>
        <p:spPr bwMode="auto">
          <a:xfrm>
            <a:off x="4981575" y="41084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694" name="Freeform 455"/>
          <p:cNvSpPr>
            <a:spLocks/>
          </p:cNvSpPr>
          <p:nvPr/>
        </p:nvSpPr>
        <p:spPr bwMode="auto">
          <a:xfrm>
            <a:off x="5638800" y="3429000"/>
            <a:ext cx="1293813" cy="1325563"/>
          </a:xfrm>
          <a:custGeom>
            <a:avLst/>
            <a:gdLst>
              <a:gd name="T0" fmla="*/ 0 w 1300"/>
              <a:gd name="T1" fmla="*/ 2147483647 h 1942"/>
              <a:gd name="T2" fmla="*/ 2147483647 w 1300"/>
              <a:gd name="T3" fmla="*/ 2147483647 h 1942"/>
              <a:gd name="T4" fmla="*/ 2147483647 w 1300"/>
              <a:gd name="T5" fmla="*/ 0 h 1942"/>
              <a:gd name="T6" fmla="*/ 0 w 1300"/>
              <a:gd name="T7" fmla="*/ 2147483647 h 1942"/>
              <a:gd name="T8" fmla="*/ 0 w 1300"/>
              <a:gd name="T9" fmla="*/ 2147483647 h 1942"/>
              <a:gd name="T10" fmla="*/ 0 60000 65536"/>
              <a:gd name="T11" fmla="*/ 0 60000 65536"/>
              <a:gd name="T12" fmla="*/ 0 60000 65536"/>
              <a:gd name="T13" fmla="*/ 0 60000 65536"/>
              <a:gd name="T14" fmla="*/ 0 60000 65536"/>
              <a:gd name="T15" fmla="*/ 0 w 1300"/>
              <a:gd name="T16" fmla="*/ 0 h 1942"/>
              <a:gd name="T17" fmla="*/ 1300 w 1300"/>
              <a:gd name="T18" fmla="*/ 1942 h 1942"/>
            </a:gdLst>
            <a:ahLst/>
            <a:cxnLst>
              <a:cxn ang="T10">
                <a:pos x="T0" y="T1"/>
              </a:cxn>
              <a:cxn ang="T11">
                <a:pos x="T2" y="T3"/>
              </a:cxn>
              <a:cxn ang="T12">
                <a:pos x="T4" y="T5"/>
              </a:cxn>
              <a:cxn ang="T13">
                <a:pos x="T6" y="T7"/>
              </a:cxn>
              <a:cxn ang="T14">
                <a:pos x="T8" y="T9"/>
              </a:cxn>
            </a:cxnLst>
            <a:rect l="T15" t="T16" r="T17" b="T18"/>
            <a:pathLst>
              <a:path w="1300" h="1942">
                <a:moveTo>
                  <a:pt x="0" y="1942"/>
                </a:moveTo>
                <a:lnTo>
                  <a:pt x="1299" y="1137"/>
                </a:lnTo>
                <a:lnTo>
                  <a:pt x="1300" y="0"/>
                </a:lnTo>
                <a:lnTo>
                  <a:pt x="0" y="803"/>
                </a:lnTo>
                <a:lnTo>
                  <a:pt x="0" y="1942"/>
                </a:lnTo>
                <a:close/>
              </a:path>
            </a:pathLst>
          </a:custGeom>
          <a:solidFill>
            <a:srgbClr val="FF99CC"/>
          </a:solidFill>
          <a:ln w="1588">
            <a:solidFill>
              <a:srgbClr val="000000"/>
            </a:solidFill>
            <a:prstDash val="solid"/>
            <a:round/>
            <a:headEnd/>
            <a:tailEnd/>
          </a:ln>
        </p:spPr>
        <p:txBody>
          <a:bodyPr/>
          <a:lstStyle/>
          <a:p>
            <a:endParaRPr lang="en-US"/>
          </a:p>
        </p:txBody>
      </p:sp>
      <p:sp>
        <p:nvSpPr>
          <p:cNvPr id="17695" name="Oval 456"/>
          <p:cNvSpPr>
            <a:spLocks noChangeArrowheads="1"/>
          </p:cNvSpPr>
          <p:nvPr/>
        </p:nvSpPr>
        <p:spPr bwMode="auto">
          <a:xfrm>
            <a:off x="6630988" y="4017963"/>
            <a:ext cx="133350"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696" name="Oval 457"/>
          <p:cNvSpPr>
            <a:spLocks noChangeArrowheads="1"/>
          </p:cNvSpPr>
          <p:nvPr/>
        </p:nvSpPr>
        <p:spPr bwMode="auto">
          <a:xfrm>
            <a:off x="6034088" y="3883025"/>
            <a:ext cx="138112"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697" name="Oval 458"/>
          <p:cNvSpPr>
            <a:spLocks noChangeArrowheads="1"/>
          </p:cNvSpPr>
          <p:nvPr/>
        </p:nvSpPr>
        <p:spPr bwMode="auto">
          <a:xfrm>
            <a:off x="5969000" y="4156075"/>
            <a:ext cx="134938"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698" name="Oval 459"/>
          <p:cNvSpPr>
            <a:spLocks noChangeArrowheads="1"/>
          </p:cNvSpPr>
          <p:nvPr/>
        </p:nvSpPr>
        <p:spPr bwMode="auto">
          <a:xfrm>
            <a:off x="6535738" y="3746500"/>
            <a:ext cx="136525"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699" name="Oval 460"/>
          <p:cNvSpPr>
            <a:spLocks noChangeArrowheads="1"/>
          </p:cNvSpPr>
          <p:nvPr/>
        </p:nvSpPr>
        <p:spPr bwMode="auto">
          <a:xfrm>
            <a:off x="5902325" y="4381500"/>
            <a:ext cx="136525"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00" name="Oval 461"/>
          <p:cNvSpPr>
            <a:spLocks noChangeArrowheads="1"/>
          </p:cNvSpPr>
          <p:nvPr/>
        </p:nvSpPr>
        <p:spPr bwMode="auto">
          <a:xfrm>
            <a:off x="6272213" y="41560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701" name="Freeform 462"/>
          <p:cNvSpPr>
            <a:spLocks/>
          </p:cNvSpPr>
          <p:nvPr/>
        </p:nvSpPr>
        <p:spPr bwMode="auto">
          <a:xfrm>
            <a:off x="5638800" y="3429000"/>
            <a:ext cx="1293813" cy="1325563"/>
          </a:xfrm>
          <a:custGeom>
            <a:avLst/>
            <a:gdLst>
              <a:gd name="T0" fmla="*/ 0 w 1300"/>
              <a:gd name="T1" fmla="*/ 2147483647 h 1942"/>
              <a:gd name="T2" fmla="*/ 2147483647 w 1300"/>
              <a:gd name="T3" fmla="*/ 2147483647 h 1942"/>
              <a:gd name="T4" fmla="*/ 2147483647 w 1300"/>
              <a:gd name="T5" fmla="*/ 0 h 1942"/>
              <a:gd name="T6" fmla="*/ 0 w 1300"/>
              <a:gd name="T7" fmla="*/ 2147483647 h 1942"/>
              <a:gd name="T8" fmla="*/ 0 w 1300"/>
              <a:gd name="T9" fmla="*/ 2147483647 h 1942"/>
              <a:gd name="T10" fmla="*/ 0 60000 65536"/>
              <a:gd name="T11" fmla="*/ 0 60000 65536"/>
              <a:gd name="T12" fmla="*/ 0 60000 65536"/>
              <a:gd name="T13" fmla="*/ 0 60000 65536"/>
              <a:gd name="T14" fmla="*/ 0 60000 65536"/>
              <a:gd name="T15" fmla="*/ 0 w 1300"/>
              <a:gd name="T16" fmla="*/ 0 h 1942"/>
              <a:gd name="T17" fmla="*/ 1300 w 1300"/>
              <a:gd name="T18" fmla="*/ 1942 h 1942"/>
            </a:gdLst>
            <a:ahLst/>
            <a:cxnLst>
              <a:cxn ang="T10">
                <a:pos x="T0" y="T1"/>
              </a:cxn>
              <a:cxn ang="T11">
                <a:pos x="T2" y="T3"/>
              </a:cxn>
              <a:cxn ang="T12">
                <a:pos x="T4" y="T5"/>
              </a:cxn>
              <a:cxn ang="T13">
                <a:pos x="T6" y="T7"/>
              </a:cxn>
              <a:cxn ang="T14">
                <a:pos x="T8" y="T9"/>
              </a:cxn>
            </a:cxnLst>
            <a:rect l="T15" t="T16" r="T17" b="T18"/>
            <a:pathLst>
              <a:path w="1300" h="1942">
                <a:moveTo>
                  <a:pt x="0" y="1942"/>
                </a:moveTo>
                <a:lnTo>
                  <a:pt x="1299" y="1137"/>
                </a:lnTo>
                <a:lnTo>
                  <a:pt x="1300" y="0"/>
                </a:lnTo>
                <a:lnTo>
                  <a:pt x="0" y="803"/>
                </a:lnTo>
                <a:lnTo>
                  <a:pt x="0" y="1942"/>
                </a:lnTo>
                <a:close/>
              </a:path>
            </a:pathLst>
          </a:custGeom>
          <a:solidFill>
            <a:srgbClr val="FF99CC"/>
          </a:solidFill>
          <a:ln w="1588">
            <a:solidFill>
              <a:srgbClr val="000000"/>
            </a:solidFill>
            <a:prstDash val="solid"/>
            <a:round/>
            <a:headEnd/>
            <a:tailEnd/>
          </a:ln>
        </p:spPr>
        <p:txBody>
          <a:bodyPr/>
          <a:lstStyle/>
          <a:p>
            <a:endParaRPr lang="en-US"/>
          </a:p>
        </p:txBody>
      </p:sp>
      <p:sp>
        <p:nvSpPr>
          <p:cNvPr id="17702" name="Oval 463"/>
          <p:cNvSpPr>
            <a:spLocks noChangeArrowheads="1"/>
          </p:cNvSpPr>
          <p:nvPr/>
        </p:nvSpPr>
        <p:spPr bwMode="auto">
          <a:xfrm>
            <a:off x="6630988" y="4017963"/>
            <a:ext cx="133350"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703" name="Oval 464"/>
          <p:cNvSpPr>
            <a:spLocks noChangeArrowheads="1"/>
          </p:cNvSpPr>
          <p:nvPr/>
        </p:nvSpPr>
        <p:spPr bwMode="auto">
          <a:xfrm>
            <a:off x="6034088" y="3883025"/>
            <a:ext cx="138112"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704" name="Oval 465"/>
          <p:cNvSpPr>
            <a:spLocks noChangeArrowheads="1"/>
          </p:cNvSpPr>
          <p:nvPr/>
        </p:nvSpPr>
        <p:spPr bwMode="auto">
          <a:xfrm>
            <a:off x="5969000" y="4156075"/>
            <a:ext cx="134938"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705" name="Oval 466"/>
          <p:cNvSpPr>
            <a:spLocks noChangeArrowheads="1"/>
          </p:cNvSpPr>
          <p:nvPr/>
        </p:nvSpPr>
        <p:spPr bwMode="auto">
          <a:xfrm>
            <a:off x="6535738" y="3746500"/>
            <a:ext cx="136525"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706" name="Oval 467"/>
          <p:cNvSpPr>
            <a:spLocks noChangeArrowheads="1"/>
          </p:cNvSpPr>
          <p:nvPr/>
        </p:nvSpPr>
        <p:spPr bwMode="auto">
          <a:xfrm>
            <a:off x="5902325" y="4381500"/>
            <a:ext cx="136525"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07" name="Oval 468"/>
          <p:cNvSpPr>
            <a:spLocks noChangeArrowheads="1"/>
          </p:cNvSpPr>
          <p:nvPr/>
        </p:nvSpPr>
        <p:spPr bwMode="auto">
          <a:xfrm>
            <a:off x="6272213" y="41560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708" name="Freeform 469"/>
          <p:cNvSpPr>
            <a:spLocks/>
          </p:cNvSpPr>
          <p:nvPr/>
        </p:nvSpPr>
        <p:spPr bwMode="auto">
          <a:xfrm>
            <a:off x="6430963" y="3567113"/>
            <a:ext cx="1293812" cy="1322387"/>
          </a:xfrm>
          <a:custGeom>
            <a:avLst/>
            <a:gdLst>
              <a:gd name="T0" fmla="*/ 0 w 1302"/>
              <a:gd name="T1" fmla="*/ 2147483647 h 1941"/>
              <a:gd name="T2" fmla="*/ 2147483647 w 1302"/>
              <a:gd name="T3" fmla="*/ 2147483647 h 1941"/>
              <a:gd name="T4" fmla="*/ 2147483647 w 1302"/>
              <a:gd name="T5" fmla="*/ 0 h 1941"/>
              <a:gd name="T6" fmla="*/ 0 w 1302"/>
              <a:gd name="T7" fmla="*/ 2147483647 h 1941"/>
              <a:gd name="T8" fmla="*/ 0 w 1302"/>
              <a:gd name="T9" fmla="*/ 2147483647 h 1941"/>
              <a:gd name="T10" fmla="*/ 0 60000 65536"/>
              <a:gd name="T11" fmla="*/ 0 60000 65536"/>
              <a:gd name="T12" fmla="*/ 0 60000 65536"/>
              <a:gd name="T13" fmla="*/ 0 60000 65536"/>
              <a:gd name="T14" fmla="*/ 0 60000 65536"/>
              <a:gd name="T15" fmla="*/ 0 w 1302"/>
              <a:gd name="T16" fmla="*/ 0 h 1941"/>
              <a:gd name="T17" fmla="*/ 1302 w 1302"/>
              <a:gd name="T18" fmla="*/ 1941 h 1941"/>
            </a:gdLst>
            <a:ahLst/>
            <a:cxnLst>
              <a:cxn ang="T10">
                <a:pos x="T0" y="T1"/>
              </a:cxn>
              <a:cxn ang="T11">
                <a:pos x="T2" y="T3"/>
              </a:cxn>
              <a:cxn ang="T12">
                <a:pos x="T4" y="T5"/>
              </a:cxn>
              <a:cxn ang="T13">
                <a:pos x="T6" y="T7"/>
              </a:cxn>
              <a:cxn ang="T14">
                <a:pos x="T8" y="T9"/>
              </a:cxn>
            </a:cxnLst>
            <a:rect l="T15" t="T16" r="T17" b="T18"/>
            <a:pathLst>
              <a:path w="1302" h="1941">
                <a:moveTo>
                  <a:pt x="0" y="1941"/>
                </a:moveTo>
                <a:lnTo>
                  <a:pt x="1301" y="1136"/>
                </a:lnTo>
                <a:lnTo>
                  <a:pt x="1302" y="0"/>
                </a:lnTo>
                <a:lnTo>
                  <a:pt x="0" y="803"/>
                </a:lnTo>
                <a:lnTo>
                  <a:pt x="0" y="1941"/>
                </a:lnTo>
                <a:close/>
              </a:path>
            </a:pathLst>
          </a:custGeom>
          <a:solidFill>
            <a:srgbClr val="FFFF99"/>
          </a:solidFill>
          <a:ln w="1588">
            <a:solidFill>
              <a:srgbClr val="000000"/>
            </a:solidFill>
            <a:prstDash val="solid"/>
            <a:round/>
            <a:headEnd/>
            <a:tailEnd/>
          </a:ln>
        </p:spPr>
        <p:txBody>
          <a:bodyPr/>
          <a:lstStyle/>
          <a:p>
            <a:endParaRPr lang="en-US"/>
          </a:p>
        </p:txBody>
      </p:sp>
      <p:sp>
        <p:nvSpPr>
          <p:cNvPr id="17709" name="Oval 470"/>
          <p:cNvSpPr>
            <a:spLocks noChangeArrowheads="1"/>
          </p:cNvSpPr>
          <p:nvPr/>
        </p:nvSpPr>
        <p:spPr bwMode="auto">
          <a:xfrm>
            <a:off x="6630988" y="4471988"/>
            <a:ext cx="133350"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710" name="Oval 471"/>
          <p:cNvSpPr>
            <a:spLocks noChangeArrowheads="1"/>
          </p:cNvSpPr>
          <p:nvPr/>
        </p:nvSpPr>
        <p:spPr bwMode="auto">
          <a:xfrm>
            <a:off x="6959600" y="40640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11" name="Oval 472"/>
          <p:cNvSpPr>
            <a:spLocks noChangeArrowheads="1"/>
          </p:cNvSpPr>
          <p:nvPr/>
        </p:nvSpPr>
        <p:spPr bwMode="auto">
          <a:xfrm>
            <a:off x="6630988" y="4200525"/>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12" name="Oval 473"/>
          <p:cNvSpPr>
            <a:spLocks noChangeArrowheads="1"/>
          </p:cNvSpPr>
          <p:nvPr/>
        </p:nvSpPr>
        <p:spPr bwMode="auto">
          <a:xfrm>
            <a:off x="7288213" y="4200525"/>
            <a:ext cx="134937"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13" name="Oval 474"/>
          <p:cNvSpPr>
            <a:spLocks noChangeArrowheads="1"/>
          </p:cNvSpPr>
          <p:nvPr/>
        </p:nvSpPr>
        <p:spPr bwMode="auto">
          <a:xfrm>
            <a:off x="7288213" y="3883025"/>
            <a:ext cx="134937"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714" name="Oval 475"/>
          <p:cNvSpPr>
            <a:spLocks noChangeArrowheads="1"/>
          </p:cNvSpPr>
          <p:nvPr/>
        </p:nvSpPr>
        <p:spPr bwMode="auto">
          <a:xfrm>
            <a:off x="7089775" y="43815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15" name="Freeform 476"/>
          <p:cNvSpPr>
            <a:spLocks/>
          </p:cNvSpPr>
          <p:nvPr/>
        </p:nvSpPr>
        <p:spPr bwMode="auto">
          <a:xfrm>
            <a:off x="6430963" y="3567113"/>
            <a:ext cx="1293812" cy="1322387"/>
          </a:xfrm>
          <a:custGeom>
            <a:avLst/>
            <a:gdLst>
              <a:gd name="T0" fmla="*/ 0 w 1302"/>
              <a:gd name="T1" fmla="*/ 2147483647 h 1941"/>
              <a:gd name="T2" fmla="*/ 2147483647 w 1302"/>
              <a:gd name="T3" fmla="*/ 2147483647 h 1941"/>
              <a:gd name="T4" fmla="*/ 2147483647 w 1302"/>
              <a:gd name="T5" fmla="*/ 0 h 1941"/>
              <a:gd name="T6" fmla="*/ 0 w 1302"/>
              <a:gd name="T7" fmla="*/ 2147483647 h 1941"/>
              <a:gd name="T8" fmla="*/ 0 w 1302"/>
              <a:gd name="T9" fmla="*/ 2147483647 h 1941"/>
              <a:gd name="T10" fmla="*/ 0 60000 65536"/>
              <a:gd name="T11" fmla="*/ 0 60000 65536"/>
              <a:gd name="T12" fmla="*/ 0 60000 65536"/>
              <a:gd name="T13" fmla="*/ 0 60000 65536"/>
              <a:gd name="T14" fmla="*/ 0 60000 65536"/>
              <a:gd name="T15" fmla="*/ 0 w 1302"/>
              <a:gd name="T16" fmla="*/ 0 h 1941"/>
              <a:gd name="T17" fmla="*/ 1302 w 1302"/>
              <a:gd name="T18" fmla="*/ 1941 h 1941"/>
            </a:gdLst>
            <a:ahLst/>
            <a:cxnLst>
              <a:cxn ang="T10">
                <a:pos x="T0" y="T1"/>
              </a:cxn>
              <a:cxn ang="T11">
                <a:pos x="T2" y="T3"/>
              </a:cxn>
              <a:cxn ang="T12">
                <a:pos x="T4" y="T5"/>
              </a:cxn>
              <a:cxn ang="T13">
                <a:pos x="T6" y="T7"/>
              </a:cxn>
              <a:cxn ang="T14">
                <a:pos x="T8" y="T9"/>
              </a:cxn>
            </a:cxnLst>
            <a:rect l="T15" t="T16" r="T17" b="T18"/>
            <a:pathLst>
              <a:path w="1302" h="1941">
                <a:moveTo>
                  <a:pt x="0" y="1941"/>
                </a:moveTo>
                <a:lnTo>
                  <a:pt x="1301" y="1136"/>
                </a:lnTo>
                <a:lnTo>
                  <a:pt x="1302" y="0"/>
                </a:lnTo>
                <a:lnTo>
                  <a:pt x="0" y="803"/>
                </a:lnTo>
                <a:lnTo>
                  <a:pt x="0" y="1941"/>
                </a:lnTo>
                <a:close/>
              </a:path>
            </a:pathLst>
          </a:custGeom>
          <a:solidFill>
            <a:srgbClr val="FFFF99"/>
          </a:solidFill>
          <a:ln w="1588">
            <a:solidFill>
              <a:srgbClr val="000000"/>
            </a:solidFill>
            <a:prstDash val="solid"/>
            <a:round/>
            <a:headEnd/>
            <a:tailEnd/>
          </a:ln>
        </p:spPr>
        <p:txBody>
          <a:bodyPr/>
          <a:lstStyle/>
          <a:p>
            <a:endParaRPr lang="en-US"/>
          </a:p>
        </p:txBody>
      </p:sp>
      <p:sp>
        <p:nvSpPr>
          <p:cNvPr id="17716" name="Oval 477"/>
          <p:cNvSpPr>
            <a:spLocks noChangeArrowheads="1"/>
          </p:cNvSpPr>
          <p:nvPr/>
        </p:nvSpPr>
        <p:spPr bwMode="auto">
          <a:xfrm>
            <a:off x="6630988" y="4471988"/>
            <a:ext cx="133350"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717" name="Oval 478"/>
          <p:cNvSpPr>
            <a:spLocks noChangeArrowheads="1"/>
          </p:cNvSpPr>
          <p:nvPr/>
        </p:nvSpPr>
        <p:spPr bwMode="auto">
          <a:xfrm>
            <a:off x="6959600" y="40640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18" name="Oval 479"/>
          <p:cNvSpPr>
            <a:spLocks noChangeArrowheads="1"/>
          </p:cNvSpPr>
          <p:nvPr/>
        </p:nvSpPr>
        <p:spPr bwMode="auto">
          <a:xfrm>
            <a:off x="6630988" y="4200525"/>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19" name="Oval 480"/>
          <p:cNvSpPr>
            <a:spLocks noChangeArrowheads="1"/>
          </p:cNvSpPr>
          <p:nvPr/>
        </p:nvSpPr>
        <p:spPr bwMode="auto">
          <a:xfrm>
            <a:off x="7288213" y="4200525"/>
            <a:ext cx="134937"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20" name="Oval 481"/>
          <p:cNvSpPr>
            <a:spLocks noChangeArrowheads="1"/>
          </p:cNvSpPr>
          <p:nvPr/>
        </p:nvSpPr>
        <p:spPr bwMode="auto">
          <a:xfrm>
            <a:off x="7288213" y="3883025"/>
            <a:ext cx="134937"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721" name="Oval 482"/>
          <p:cNvSpPr>
            <a:spLocks noChangeArrowheads="1"/>
          </p:cNvSpPr>
          <p:nvPr/>
        </p:nvSpPr>
        <p:spPr bwMode="auto">
          <a:xfrm>
            <a:off x="7089775" y="43815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22" name="Rectangle 483"/>
          <p:cNvSpPr>
            <a:spLocks noChangeArrowheads="1"/>
          </p:cNvSpPr>
          <p:nvPr/>
        </p:nvSpPr>
        <p:spPr bwMode="auto">
          <a:xfrm>
            <a:off x="1684338" y="2297113"/>
            <a:ext cx="820737" cy="274637"/>
          </a:xfrm>
          <a:prstGeom prst="rect">
            <a:avLst/>
          </a:prstGeom>
          <a:noFill/>
          <a:ln w="9525">
            <a:noFill/>
            <a:miter lim="800000"/>
            <a:headEnd/>
            <a:tailEnd/>
          </a:ln>
        </p:spPr>
        <p:txBody>
          <a:bodyPr/>
          <a:lstStyle/>
          <a:p>
            <a:endParaRPr lang="en-US" altLang="en-US"/>
          </a:p>
        </p:txBody>
      </p:sp>
      <p:sp>
        <p:nvSpPr>
          <p:cNvPr id="17723" name="Rectangle 484"/>
          <p:cNvSpPr>
            <a:spLocks noChangeArrowheads="1"/>
          </p:cNvSpPr>
          <p:nvPr/>
        </p:nvSpPr>
        <p:spPr bwMode="auto">
          <a:xfrm>
            <a:off x="1765300" y="2328863"/>
            <a:ext cx="657225" cy="111125"/>
          </a:xfrm>
          <a:prstGeom prst="rect">
            <a:avLst/>
          </a:prstGeom>
          <a:noFill/>
          <a:ln w="9525">
            <a:noFill/>
            <a:miter lim="800000"/>
            <a:headEnd/>
            <a:tailEnd/>
          </a:ln>
        </p:spPr>
        <p:txBody>
          <a:bodyPr/>
          <a:lstStyle/>
          <a:p>
            <a:endParaRPr lang="en-US" altLang="en-US"/>
          </a:p>
        </p:txBody>
      </p:sp>
      <p:sp>
        <p:nvSpPr>
          <p:cNvPr id="17724" name="Rectangle 485"/>
          <p:cNvSpPr>
            <a:spLocks noChangeArrowheads="1"/>
          </p:cNvSpPr>
          <p:nvPr/>
        </p:nvSpPr>
        <p:spPr bwMode="auto">
          <a:xfrm>
            <a:off x="1709738" y="2335213"/>
            <a:ext cx="515937" cy="122237"/>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Structural </a:t>
            </a:r>
            <a:endParaRPr lang="en-US" altLang="en-US">
              <a:cs typeface="Times New Roman" pitchFamily="18" charset="0"/>
            </a:endParaRPr>
          </a:p>
        </p:txBody>
      </p:sp>
      <p:sp>
        <p:nvSpPr>
          <p:cNvPr id="17725" name="Rectangle 486"/>
          <p:cNvSpPr>
            <a:spLocks noChangeArrowheads="1"/>
          </p:cNvSpPr>
          <p:nvPr/>
        </p:nvSpPr>
        <p:spPr bwMode="auto">
          <a:xfrm>
            <a:off x="1765300" y="2438400"/>
            <a:ext cx="517525" cy="109538"/>
          </a:xfrm>
          <a:prstGeom prst="rect">
            <a:avLst/>
          </a:prstGeom>
          <a:noFill/>
          <a:ln w="9525">
            <a:noFill/>
            <a:miter lim="800000"/>
            <a:headEnd/>
            <a:tailEnd/>
          </a:ln>
        </p:spPr>
        <p:txBody>
          <a:bodyPr/>
          <a:lstStyle/>
          <a:p>
            <a:endParaRPr lang="en-US" altLang="en-US"/>
          </a:p>
        </p:txBody>
      </p:sp>
      <p:sp>
        <p:nvSpPr>
          <p:cNvPr id="17726" name="Rectangle 487"/>
          <p:cNvSpPr>
            <a:spLocks noChangeArrowheads="1"/>
          </p:cNvSpPr>
          <p:nvPr/>
        </p:nvSpPr>
        <p:spPr bwMode="auto">
          <a:xfrm>
            <a:off x="1725613" y="2444750"/>
            <a:ext cx="406400"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Integrity</a:t>
            </a:r>
            <a:endParaRPr lang="en-US" altLang="en-US">
              <a:cs typeface="Times New Roman" pitchFamily="18" charset="0"/>
            </a:endParaRPr>
          </a:p>
        </p:txBody>
      </p:sp>
      <p:sp>
        <p:nvSpPr>
          <p:cNvPr id="17727" name="Rectangle 488"/>
          <p:cNvSpPr>
            <a:spLocks noChangeArrowheads="1"/>
          </p:cNvSpPr>
          <p:nvPr/>
        </p:nvSpPr>
        <p:spPr bwMode="auto">
          <a:xfrm>
            <a:off x="2409825" y="2387600"/>
            <a:ext cx="968375" cy="274638"/>
          </a:xfrm>
          <a:prstGeom prst="rect">
            <a:avLst/>
          </a:prstGeom>
          <a:noFill/>
          <a:ln w="9525">
            <a:noFill/>
            <a:miter lim="800000"/>
            <a:headEnd/>
            <a:tailEnd/>
          </a:ln>
        </p:spPr>
        <p:txBody>
          <a:bodyPr/>
          <a:lstStyle/>
          <a:p>
            <a:endParaRPr lang="en-US" altLang="en-US"/>
          </a:p>
        </p:txBody>
      </p:sp>
      <p:sp>
        <p:nvSpPr>
          <p:cNvPr id="17728" name="Rectangle 489"/>
          <p:cNvSpPr>
            <a:spLocks noChangeArrowheads="1"/>
          </p:cNvSpPr>
          <p:nvPr/>
        </p:nvSpPr>
        <p:spPr bwMode="auto">
          <a:xfrm>
            <a:off x="2489200" y="2419350"/>
            <a:ext cx="550863" cy="109538"/>
          </a:xfrm>
          <a:prstGeom prst="rect">
            <a:avLst/>
          </a:prstGeom>
          <a:noFill/>
          <a:ln w="9525">
            <a:noFill/>
            <a:miter lim="800000"/>
            <a:headEnd/>
            <a:tailEnd/>
          </a:ln>
        </p:spPr>
        <p:txBody>
          <a:bodyPr/>
          <a:lstStyle/>
          <a:p>
            <a:endParaRPr lang="en-US" altLang="en-US"/>
          </a:p>
        </p:txBody>
      </p:sp>
      <p:sp>
        <p:nvSpPr>
          <p:cNvPr id="17729" name="Rectangle 490"/>
          <p:cNvSpPr>
            <a:spLocks noChangeArrowheads="1"/>
          </p:cNvSpPr>
          <p:nvPr/>
        </p:nvSpPr>
        <p:spPr bwMode="auto">
          <a:xfrm>
            <a:off x="2439988" y="2428875"/>
            <a:ext cx="430212"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Process </a:t>
            </a:r>
            <a:endParaRPr lang="en-US" altLang="en-US">
              <a:cs typeface="Times New Roman" pitchFamily="18" charset="0"/>
            </a:endParaRPr>
          </a:p>
        </p:txBody>
      </p:sp>
      <p:sp>
        <p:nvSpPr>
          <p:cNvPr id="17730" name="Rectangle 491"/>
          <p:cNvSpPr>
            <a:spLocks noChangeArrowheads="1"/>
          </p:cNvSpPr>
          <p:nvPr/>
        </p:nvSpPr>
        <p:spPr bwMode="auto">
          <a:xfrm>
            <a:off x="2489200" y="2528888"/>
            <a:ext cx="808038" cy="109537"/>
          </a:xfrm>
          <a:prstGeom prst="rect">
            <a:avLst/>
          </a:prstGeom>
          <a:noFill/>
          <a:ln w="9525">
            <a:noFill/>
            <a:miter lim="800000"/>
            <a:headEnd/>
            <a:tailEnd/>
          </a:ln>
        </p:spPr>
        <p:txBody>
          <a:bodyPr/>
          <a:lstStyle/>
          <a:p>
            <a:endParaRPr lang="en-US" altLang="en-US"/>
          </a:p>
        </p:txBody>
      </p:sp>
      <p:sp>
        <p:nvSpPr>
          <p:cNvPr id="17731" name="Rectangle 492"/>
          <p:cNvSpPr>
            <a:spLocks noChangeArrowheads="1"/>
          </p:cNvSpPr>
          <p:nvPr/>
        </p:nvSpPr>
        <p:spPr bwMode="auto">
          <a:xfrm>
            <a:off x="2436813" y="2533650"/>
            <a:ext cx="627062"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Containment</a:t>
            </a:r>
            <a:endParaRPr lang="en-US" altLang="en-US">
              <a:cs typeface="Times New Roman" pitchFamily="18" charset="0"/>
            </a:endParaRPr>
          </a:p>
        </p:txBody>
      </p:sp>
      <p:sp>
        <p:nvSpPr>
          <p:cNvPr id="17732" name="Rectangle 493"/>
          <p:cNvSpPr>
            <a:spLocks noChangeArrowheads="1"/>
          </p:cNvSpPr>
          <p:nvPr/>
        </p:nvSpPr>
        <p:spPr bwMode="auto">
          <a:xfrm>
            <a:off x="3333750" y="2570163"/>
            <a:ext cx="725488" cy="274637"/>
          </a:xfrm>
          <a:prstGeom prst="rect">
            <a:avLst/>
          </a:prstGeom>
          <a:noFill/>
          <a:ln w="9525">
            <a:noFill/>
            <a:miter lim="800000"/>
            <a:headEnd/>
            <a:tailEnd/>
          </a:ln>
        </p:spPr>
        <p:txBody>
          <a:bodyPr/>
          <a:lstStyle/>
          <a:p>
            <a:endParaRPr lang="en-US" altLang="en-US"/>
          </a:p>
        </p:txBody>
      </p:sp>
      <p:sp>
        <p:nvSpPr>
          <p:cNvPr id="17733" name="Rectangle 494"/>
          <p:cNvSpPr>
            <a:spLocks noChangeArrowheads="1"/>
          </p:cNvSpPr>
          <p:nvPr/>
        </p:nvSpPr>
        <p:spPr bwMode="auto">
          <a:xfrm>
            <a:off x="3411538" y="2600325"/>
            <a:ext cx="512762" cy="112713"/>
          </a:xfrm>
          <a:prstGeom prst="rect">
            <a:avLst/>
          </a:prstGeom>
          <a:noFill/>
          <a:ln w="9525">
            <a:noFill/>
            <a:miter lim="800000"/>
            <a:headEnd/>
            <a:tailEnd/>
          </a:ln>
        </p:spPr>
        <p:txBody>
          <a:bodyPr/>
          <a:lstStyle/>
          <a:p>
            <a:endParaRPr lang="en-US" altLang="en-US"/>
          </a:p>
        </p:txBody>
      </p:sp>
      <p:sp>
        <p:nvSpPr>
          <p:cNvPr id="17734" name="Rectangle 495"/>
          <p:cNvSpPr>
            <a:spLocks noChangeArrowheads="1"/>
          </p:cNvSpPr>
          <p:nvPr/>
        </p:nvSpPr>
        <p:spPr bwMode="auto">
          <a:xfrm>
            <a:off x="3384550" y="2605088"/>
            <a:ext cx="398463"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Ignition </a:t>
            </a:r>
            <a:endParaRPr lang="en-US" altLang="en-US">
              <a:cs typeface="Times New Roman" pitchFamily="18" charset="0"/>
            </a:endParaRPr>
          </a:p>
        </p:txBody>
      </p:sp>
      <p:sp>
        <p:nvSpPr>
          <p:cNvPr id="17735" name="Rectangle 496"/>
          <p:cNvSpPr>
            <a:spLocks noChangeArrowheads="1"/>
          </p:cNvSpPr>
          <p:nvPr/>
        </p:nvSpPr>
        <p:spPr bwMode="auto">
          <a:xfrm>
            <a:off x="3411538" y="2711450"/>
            <a:ext cx="468312" cy="109538"/>
          </a:xfrm>
          <a:prstGeom prst="rect">
            <a:avLst/>
          </a:prstGeom>
          <a:noFill/>
          <a:ln w="9525">
            <a:noFill/>
            <a:miter lim="800000"/>
            <a:headEnd/>
            <a:tailEnd/>
          </a:ln>
        </p:spPr>
        <p:txBody>
          <a:bodyPr/>
          <a:lstStyle/>
          <a:p>
            <a:endParaRPr lang="en-US" altLang="en-US"/>
          </a:p>
        </p:txBody>
      </p:sp>
      <p:sp>
        <p:nvSpPr>
          <p:cNvPr id="17736" name="Rectangle 497"/>
          <p:cNvSpPr>
            <a:spLocks noChangeArrowheads="1"/>
          </p:cNvSpPr>
          <p:nvPr/>
        </p:nvSpPr>
        <p:spPr bwMode="auto">
          <a:xfrm>
            <a:off x="3382963" y="2714625"/>
            <a:ext cx="363537"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Control</a:t>
            </a:r>
            <a:endParaRPr lang="en-US" altLang="en-US">
              <a:cs typeface="Times New Roman" pitchFamily="18" charset="0"/>
            </a:endParaRPr>
          </a:p>
        </p:txBody>
      </p:sp>
      <p:sp>
        <p:nvSpPr>
          <p:cNvPr id="17737" name="Rectangle 498"/>
          <p:cNvSpPr>
            <a:spLocks noChangeArrowheads="1"/>
          </p:cNvSpPr>
          <p:nvPr/>
        </p:nvSpPr>
        <p:spPr bwMode="auto">
          <a:xfrm>
            <a:off x="4124325" y="2705100"/>
            <a:ext cx="798513" cy="273050"/>
          </a:xfrm>
          <a:prstGeom prst="rect">
            <a:avLst/>
          </a:prstGeom>
          <a:noFill/>
          <a:ln w="9525">
            <a:noFill/>
            <a:miter lim="800000"/>
            <a:headEnd/>
            <a:tailEnd/>
          </a:ln>
        </p:spPr>
        <p:txBody>
          <a:bodyPr/>
          <a:lstStyle/>
          <a:p>
            <a:endParaRPr lang="en-US" altLang="en-US"/>
          </a:p>
        </p:txBody>
      </p:sp>
      <p:sp>
        <p:nvSpPr>
          <p:cNvPr id="17738" name="Rectangle 499"/>
          <p:cNvSpPr>
            <a:spLocks noChangeArrowheads="1"/>
          </p:cNvSpPr>
          <p:nvPr/>
        </p:nvSpPr>
        <p:spPr bwMode="auto">
          <a:xfrm>
            <a:off x="4203700" y="2738438"/>
            <a:ext cx="636588" cy="106362"/>
          </a:xfrm>
          <a:prstGeom prst="rect">
            <a:avLst/>
          </a:prstGeom>
          <a:noFill/>
          <a:ln w="9525">
            <a:noFill/>
            <a:miter lim="800000"/>
            <a:headEnd/>
            <a:tailEnd/>
          </a:ln>
        </p:spPr>
        <p:txBody>
          <a:bodyPr/>
          <a:lstStyle/>
          <a:p>
            <a:endParaRPr lang="en-US" altLang="en-US"/>
          </a:p>
        </p:txBody>
      </p:sp>
      <p:sp>
        <p:nvSpPr>
          <p:cNvPr id="17739" name="Rectangle 500"/>
          <p:cNvSpPr>
            <a:spLocks noChangeArrowheads="1"/>
          </p:cNvSpPr>
          <p:nvPr/>
        </p:nvSpPr>
        <p:spPr bwMode="auto">
          <a:xfrm>
            <a:off x="4165600" y="2741613"/>
            <a:ext cx="496888" cy="122237"/>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Detection </a:t>
            </a:r>
            <a:endParaRPr lang="en-US" altLang="en-US">
              <a:cs typeface="Times New Roman" pitchFamily="18" charset="0"/>
            </a:endParaRPr>
          </a:p>
        </p:txBody>
      </p:sp>
      <p:sp>
        <p:nvSpPr>
          <p:cNvPr id="17740" name="Rectangle 501"/>
          <p:cNvSpPr>
            <a:spLocks noChangeArrowheads="1"/>
          </p:cNvSpPr>
          <p:nvPr/>
        </p:nvSpPr>
        <p:spPr bwMode="auto">
          <a:xfrm>
            <a:off x="4203700" y="2844800"/>
            <a:ext cx="541338" cy="111125"/>
          </a:xfrm>
          <a:prstGeom prst="rect">
            <a:avLst/>
          </a:prstGeom>
          <a:noFill/>
          <a:ln w="9525">
            <a:noFill/>
            <a:miter lim="800000"/>
            <a:headEnd/>
            <a:tailEnd/>
          </a:ln>
        </p:spPr>
        <p:txBody>
          <a:bodyPr/>
          <a:lstStyle/>
          <a:p>
            <a:endParaRPr lang="en-US" altLang="en-US"/>
          </a:p>
        </p:txBody>
      </p:sp>
      <p:sp>
        <p:nvSpPr>
          <p:cNvPr id="17741" name="Rectangle 502"/>
          <p:cNvSpPr>
            <a:spLocks noChangeArrowheads="1"/>
          </p:cNvSpPr>
          <p:nvPr/>
        </p:nvSpPr>
        <p:spPr bwMode="auto">
          <a:xfrm>
            <a:off x="4164013" y="2849563"/>
            <a:ext cx="423862"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Systems</a:t>
            </a:r>
            <a:endParaRPr lang="en-US" altLang="en-US">
              <a:cs typeface="Times New Roman" pitchFamily="18" charset="0"/>
            </a:endParaRPr>
          </a:p>
        </p:txBody>
      </p:sp>
      <p:sp>
        <p:nvSpPr>
          <p:cNvPr id="17742" name="Rectangle 503"/>
          <p:cNvSpPr>
            <a:spLocks noChangeArrowheads="1"/>
          </p:cNvSpPr>
          <p:nvPr/>
        </p:nvSpPr>
        <p:spPr bwMode="auto">
          <a:xfrm>
            <a:off x="4981575" y="2841625"/>
            <a:ext cx="854075" cy="273050"/>
          </a:xfrm>
          <a:prstGeom prst="rect">
            <a:avLst/>
          </a:prstGeom>
          <a:noFill/>
          <a:ln w="9525">
            <a:noFill/>
            <a:miter lim="800000"/>
            <a:headEnd/>
            <a:tailEnd/>
          </a:ln>
        </p:spPr>
        <p:txBody>
          <a:bodyPr/>
          <a:lstStyle/>
          <a:p>
            <a:endParaRPr lang="en-US" altLang="en-US"/>
          </a:p>
        </p:txBody>
      </p:sp>
      <p:sp>
        <p:nvSpPr>
          <p:cNvPr id="17743" name="Rectangle 504"/>
          <p:cNvSpPr>
            <a:spLocks noChangeArrowheads="1"/>
          </p:cNvSpPr>
          <p:nvPr/>
        </p:nvSpPr>
        <p:spPr bwMode="auto">
          <a:xfrm>
            <a:off x="5060950" y="2871788"/>
            <a:ext cx="687388" cy="109537"/>
          </a:xfrm>
          <a:prstGeom prst="rect">
            <a:avLst/>
          </a:prstGeom>
          <a:noFill/>
          <a:ln w="9525">
            <a:noFill/>
            <a:miter lim="800000"/>
            <a:headEnd/>
            <a:tailEnd/>
          </a:ln>
        </p:spPr>
        <p:txBody>
          <a:bodyPr/>
          <a:lstStyle/>
          <a:p>
            <a:endParaRPr lang="en-US" altLang="en-US"/>
          </a:p>
        </p:txBody>
      </p:sp>
      <p:sp>
        <p:nvSpPr>
          <p:cNvPr id="17744" name="Rectangle 505"/>
          <p:cNvSpPr>
            <a:spLocks noChangeArrowheads="1"/>
          </p:cNvSpPr>
          <p:nvPr/>
        </p:nvSpPr>
        <p:spPr bwMode="auto">
          <a:xfrm>
            <a:off x="5006975" y="2879725"/>
            <a:ext cx="538163"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Protection </a:t>
            </a:r>
            <a:endParaRPr lang="en-US" altLang="en-US">
              <a:cs typeface="Times New Roman" pitchFamily="18" charset="0"/>
            </a:endParaRPr>
          </a:p>
        </p:txBody>
      </p:sp>
      <p:sp>
        <p:nvSpPr>
          <p:cNvPr id="17745" name="Rectangle 506"/>
          <p:cNvSpPr>
            <a:spLocks noChangeArrowheads="1"/>
          </p:cNvSpPr>
          <p:nvPr/>
        </p:nvSpPr>
        <p:spPr bwMode="auto">
          <a:xfrm>
            <a:off x="5060950" y="2981325"/>
            <a:ext cx="542925" cy="107950"/>
          </a:xfrm>
          <a:prstGeom prst="rect">
            <a:avLst/>
          </a:prstGeom>
          <a:noFill/>
          <a:ln w="9525">
            <a:noFill/>
            <a:miter lim="800000"/>
            <a:headEnd/>
            <a:tailEnd/>
          </a:ln>
        </p:spPr>
        <p:txBody>
          <a:bodyPr/>
          <a:lstStyle/>
          <a:p>
            <a:endParaRPr lang="en-US" altLang="en-US"/>
          </a:p>
        </p:txBody>
      </p:sp>
      <p:sp>
        <p:nvSpPr>
          <p:cNvPr id="17746" name="Rectangle 507"/>
          <p:cNvSpPr>
            <a:spLocks noChangeArrowheads="1"/>
          </p:cNvSpPr>
          <p:nvPr/>
        </p:nvSpPr>
        <p:spPr bwMode="auto">
          <a:xfrm>
            <a:off x="5011738" y="2984500"/>
            <a:ext cx="423862"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Systems</a:t>
            </a:r>
            <a:endParaRPr lang="en-US" altLang="en-US">
              <a:cs typeface="Times New Roman" pitchFamily="18" charset="0"/>
            </a:endParaRPr>
          </a:p>
        </p:txBody>
      </p:sp>
      <p:sp>
        <p:nvSpPr>
          <p:cNvPr id="17747" name="Rectangle 508"/>
          <p:cNvSpPr>
            <a:spLocks noChangeArrowheads="1"/>
          </p:cNvSpPr>
          <p:nvPr/>
        </p:nvSpPr>
        <p:spPr bwMode="auto">
          <a:xfrm>
            <a:off x="5902325" y="3022600"/>
            <a:ext cx="803275" cy="273050"/>
          </a:xfrm>
          <a:prstGeom prst="rect">
            <a:avLst/>
          </a:prstGeom>
          <a:noFill/>
          <a:ln w="9525">
            <a:noFill/>
            <a:miter lim="800000"/>
            <a:headEnd/>
            <a:tailEnd/>
          </a:ln>
        </p:spPr>
        <p:txBody>
          <a:bodyPr/>
          <a:lstStyle/>
          <a:p>
            <a:endParaRPr lang="en-US" altLang="en-US"/>
          </a:p>
        </p:txBody>
      </p:sp>
      <p:sp>
        <p:nvSpPr>
          <p:cNvPr id="17748" name="Rectangle 509"/>
          <p:cNvSpPr>
            <a:spLocks noChangeArrowheads="1"/>
          </p:cNvSpPr>
          <p:nvPr/>
        </p:nvSpPr>
        <p:spPr bwMode="auto">
          <a:xfrm>
            <a:off x="5986463" y="3052763"/>
            <a:ext cx="636587" cy="109537"/>
          </a:xfrm>
          <a:prstGeom prst="rect">
            <a:avLst/>
          </a:prstGeom>
          <a:noFill/>
          <a:ln w="9525">
            <a:noFill/>
            <a:miter lim="800000"/>
            <a:headEnd/>
            <a:tailEnd/>
          </a:ln>
        </p:spPr>
        <p:txBody>
          <a:bodyPr/>
          <a:lstStyle/>
          <a:p>
            <a:endParaRPr lang="en-US" altLang="en-US"/>
          </a:p>
        </p:txBody>
      </p:sp>
      <p:sp>
        <p:nvSpPr>
          <p:cNvPr id="17749" name="Rectangle 510"/>
          <p:cNvSpPr>
            <a:spLocks noChangeArrowheads="1"/>
          </p:cNvSpPr>
          <p:nvPr/>
        </p:nvSpPr>
        <p:spPr bwMode="auto">
          <a:xfrm>
            <a:off x="5986463" y="3160713"/>
            <a:ext cx="541337" cy="109537"/>
          </a:xfrm>
          <a:prstGeom prst="rect">
            <a:avLst/>
          </a:prstGeom>
          <a:noFill/>
          <a:ln w="9525">
            <a:noFill/>
            <a:miter lim="800000"/>
            <a:headEnd/>
            <a:tailEnd/>
          </a:ln>
        </p:spPr>
        <p:txBody>
          <a:bodyPr/>
          <a:lstStyle/>
          <a:p>
            <a:endParaRPr lang="en-US" altLang="en-US"/>
          </a:p>
        </p:txBody>
      </p:sp>
      <p:sp>
        <p:nvSpPr>
          <p:cNvPr id="17750" name="Rectangle 511"/>
          <p:cNvSpPr>
            <a:spLocks noChangeArrowheads="1"/>
          </p:cNvSpPr>
          <p:nvPr/>
        </p:nvSpPr>
        <p:spPr bwMode="auto">
          <a:xfrm>
            <a:off x="6564313" y="3159125"/>
            <a:ext cx="990600" cy="273050"/>
          </a:xfrm>
          <a:prstGeom prst="rect">
            <a:avLst/>
          </a:prstGeom>
          <a:noFill/>
          <a:ln w="9525">
            <a:noFill/>
            <a:miter lim="800000"/>
            <a:headEnd/>
            <a:tailEnd/>
          </a:ln>
        </p:spPr>
        <p:txBody>
          <a:bodyPr/>
          <a:lstStyle/>
          <a:p>
            <a:endParaRPr lang="en-US" altLang="en-US"/>
          </a:p>
        </p:txBody>
      </p:sp>
      <p:sp>
        <p:nvSpPr>
          <p:cNvPr id="17751" name="Rectangle 512"/>
          <p:cNvSpPr>
            <a:spLocks noChangeArrowheads="1"/>
          </p:cNvSpPr>
          <p:nvPr/>
        </p:nvSpPr>
        <p:spPr bwMode="auto">
          <a:xfrm>
            <a:off x="6642100" y="3192463"/>
            <a:ext cx="749300" cy="109537"/>
          </a:xfrm>
          <a:prstGeom prst="rect">
            <a:avLst/>
          </a:prstGeom>
          <a:noFill/>
          <a:ln w="9525">
            <a:noFill/>
            <a:miter lim="800000"/>
            <a:headEnd/>
            <a:tailEnd/>
          </a:ln>
        </p:spPr>
        <p:txBody>
          <a:bodyPr/>
          <a:lstStyle/>
          <a:p>
            <a:endParaRPr lang="en-US" altLang="en-US"/>
          </a:p>
        </p:txBody>
      </p:sp>
      <p:sp>
        <p:nvSpPr>
          <p:cNvPr id="17752" name="Rectangle 513"/>
          <p:cNvSpPr>
            <a:spLocks noChangeArrowheads="1"/>
          </p:cNvSpPr>
          <p:nvPr/>
        </p:nvSpPr>
        <p:spPr bwMode="auto">
          <a:xfrm>
            <a:off x="6586538" y="3187700"/>
            <a:ext cx="585787"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Emergency </a:t>
            </a:r>
            <a:endParaRPr lang="en-US" altLang="en-US">
              <a:cs typeface="Times New Roman" pitchFamily="18" charset="0"/>
            </a:endParaRPr>
          </a:p>
        </p:txBody>
      </p:sp>
      <p:sp>
        <p:nvSpPr>
          <p:cNvPr id="17753" name="Rectangle 514"/>
          <p:cNvSpPr>
            <a:spLocks noChangeArrowheads="1"/>
          </p:cNvSpPr>
          <p:nvPr/>
        </p:nvSpPr>
        <p:spPr bwMode="auto">
          <a:xfrm>
            <a:off x="6642100" y="3298825"/>
            <a:ext cx="635000" cy="111125"/>
          </a:xfrm>
          <a:prstGeom prst="rect">
            <a:avLst/>
          </a:prstGeom>
          <a:noFill/>
          <a:ln w="9525">
            <a:noFill/>
            <a:miter lim="800000"/>
            <a:headEnd/>
            <a:tailEnd/>
          </a:ln>
        </p:spPr>
        <p:txBody>
          <a:bodyPr/>
          <a:lstStyle/>
          <a:p>
            <a:endParaRPr lang="en-US" altLang="en-US"/>
          </a:p>
        </p:txBody>
      </p:sp>
      <p:sp>
        <p:nvSpPr>
          <p:cNvPr id="17754" name="Rectangle 515"/>
          <p:cNvSpPr>
            <a:spLocks noChangeArrowheads="1"/>
          </p:cNvSpPr>
          <p:nvPr/>
        </p:nvSpPr>
        <p:spPr bwMode="auto">
          <a:xfrm>
            <a:off x="6589713" y="3303588"/>
            <a:ext cx="492125" cy="122237"/>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Response</a:t>
            </a:r>
            <a:endParaRPr lang="en-US" altLang="en-US">
              <a:cs typeface="Times New Roman" pitchFamily="18" charset="0"/>
            </a:endParaRPr>
          </a:p>
        </p:txBody>
      </p:sp>
      <p:sp>
        <p:nvSpPr>
          <p:cNvPr id="17755" name="Rectangle 516"/>
          <p:cNvSpPr>
            <a:spLocks noChangeArrowheads="1"/>
          </p:cNvSpPr>
          <p:nvPr/>
        </p:nvSpPr>
        <p:spPr bwMode="auto">
          <a:xfrm>
            <a:off x="7550150" y="3295650"/>
            <a:ext cx="598488" cy="271463"/>
          </a:xfrm>
          <a:prstGeom prst="rect">
            <a:avLst/>
          </a:prstGeom>
          <a:noFill/>
          <a:ln w="9525">
            <a:noFill/>
            <a:miter lim="800000"/>
            <a:headEnd/>
            <a:tailEnd/>
          </a:ln>
        </p:spPr>
        <p:txBody>
          <a:bodyPr/>
          <a:lstStyle/>
          <a:p>
            <a:endParaRPr lang="en-US" altLang="en-US"/>
          </a:p>
        </p:txBody>
      </p:sp>
      <p:sp>
        <p:nvSpPr>
          <p:cNvPr id="17756" name="Rectangle 517"/>
          <p:cNvSpPr>
            <a:spLocks noChangeArrowheads="1"/>
          </p:cNvSpPr>
          <p:nvPr/>
        </p:nvSpPr>
        <p:spPr bwMode="auto">
          <a:xfrm>
            <a:off x="7631113" y="3325813"/>
            <a:ext cx="269875" cy="109537"/>
          </a:xfrm>
          <a:prstGeom prst="rect">
            <a:avLst/>
          </a:prstGeom>
          <a:noFill/>
          <a:ln w="9525">
            <a:noFill/>
            <a:miter lim="800000"/>
            <a:headEnd/>
            <a:tailEnd/>
          </a:ln>
        </p:spPr>
        <p:txBody>
          <a:bodyPr/>
          <a:lstStyle/>
          <a:p>
            <a:endParaRPr lang="en-US" altLang="en-US"/>
          </a:p>
        </p:txBody>
      </p:sp>
      <p:sp>
        <p:nvSpPr>
          <p:cNvPr id="17757" name="Rectangle 518"/>
          <p:cNvSpPr>
            <a:spLocks noChangeArrowheads="1"/>
          </p:cNvSpPr>
          <p:nvPr/>
        </p:nvSpPr>
        <p:spPr bwMode="auto">
          <a:xfrm>
            <a:off x="7607300" y="3328988"/>
            <a:ext cx="212725"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Life </a:t>
            </a:r>
            <a:endParaRPr lang="en-US" altLang="en-US">
              <a:cs typeface="Times New Roman" pitchFamily="18" charset="0"/>
            </a:endParaRPr>
          </a:p>
        </p:txBody>
      </p:sp>
      <p:sp>
        <p:nvSpPr>
          <p:cNvPr id="17758" name="Rectangle 519"/>
          <p:cNvSpPr>
            <a:spLocks noChangeArrowheads="1"/>
          </p:cNvSpPr>
          <p:nvPr/>
        </p:nvSpPr>
        <p:spPr bwMode="auto">
          <a:xfrm>
            <a:off x="7631113" y="3435350"/>
            <a:ext cx="433387" cy="111125"/>
          </a:xfrm>
          <a:prstGeom prst="rect">
            <a:avLst/>
          </a:prstGeom>
          <a:noFill/>
          <a:ln w="9525">
            <a:noFill/>
            <a:miter lim="800000"/>
            <a:headEnd/>
            <a:tailEnd/>
          </a:ln>
        </p:spPr>
        <p:txBody>
          <a:bodyPr/>
          <a:lstStyle/>
          <a:p>
            <a:endParaRPr lang="en-US" altLang="en-US"/>
          </a:p>
        </p:txBody>
      </p:sp>
      <p:sp>
        <p:nvSpPr>
          <p:cNvPr id="17759" name="Rectangle 520"/>
          <p:cNvSpPr>
            <a:spLocks noChangeArrowheads="1"/>
          </p:cNvSpPr>
          <p:nvPr/>
        </p:nvSpPr>
        <p:spPr bwMode="auto">
          <a:xfrm>
            <a:off x="7600950" y="3436938"/>
            <a:ext cx="338138"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Saving</a:t>
            </a:r>
            <a:endParaRPr lang="en-US" altLang="en-US">
              <a:cs typeface="Times New Roman" pitchFamily="18" charset="0"/>
            </a:endParaRPr>
          </a:p>
        </p:txBody>
      </p:sp>
      <p:sp>
        <p:nvSpPr>
          <p:cNvPr id="17760" name="Line 521"/>
          <p:cNvSpPr>
            <a:spLocks noChangeShapeType="1"/>
          </p:cNvSpPr>
          <p:nvPr/>
        </p:nvSpPr>
        <p:spPr bwMode="auto">
          <a:xfrm>
            <a:off x="2146300" y="3249613"/>
            <a:ext cx="254000" cy="68262"/>
          </a:xfrm>
          <a:prstGeom prst="line">
            <a:avLst/>
          </a:prstGeom>
          <a:noFill/>
          <a:ln w="7938">
            <a:solidFill>
              <a:srgbClr val="000000"/>
            </a:solidFill>
            <a:round/>
            <a:headEnd/>
            <a:tailEnd/>
          </a:ln>
        </p:spPr>
        <p:txBody>
          <a:bodyPr/>
          <a:lstStyle/>
          <a:p>
            <a:endParaRPr lang="en-US"/>
          </a:p>
        </p:txBody>
      </p:sp>
      <p:sp>
        <p:nvSpPr>
          <p:cNvPr id="17761" name="Freeform 522"/>
          <p:cNvSpPr>
            <a:spLocks/>
          </p:cNvSpPr>
          <p:nvPr/>
        </p:nvSpPr>
        <p:spPr bwMode="auto">
          <a:xfrm>
            <a:off x="2379663" y="3290888"/>
            <a:ext cx="96837" cy="57150"/>
          </a:xfrm>
          <a:custGeom>
            <a:avLst/>
            <a:gdLst>
              <a:gd name="T0" fmla="*/ 0 w 97"/>
              <a:gd name="T1" fmla="*/ 0 h 83"/>
              <a:gd name="T2" fmla="*/ 2147483647 w 97"/>
              <a:gd name="T3" fmla="*/ 0 h 83"/>
              <a:gd name="T4" fmla="*/ 2147483647 w 97"/>
              <a:gd name="T5" fmla="*/ 0 h 83"/>
              <a:gd name="T6" fmla="*/ 0 w 97"/>
              <a:gd name="T7" fmla="*/ 0 h 83"/>
              <a:gd name="T8" fmla="*/ 0 60000 65536"/>
              <a:gd name="T9" fmla="*/ 0 60000 65536"/>
              <a:gd name="T10" fmla="*/ 0 60000 65536"/>
              <a:gd name="T11" fmla="*/ 0 60000 65536"/>
              <a:gd name="T12" fmla="*/ 0 w 97"/>
              <a:gd name="T13" fmla="*/ 0 h 83"/>
              <a:gd name="T14" fmla="*/ 97 w 97"/>
              <a:gd name="T15" fmla="*/ 83 h 83"/>
            </a:gdLst>
            <a:ahLst/>
            <a:cxnLst>
              <a:cxn ang="T8">
                <a:pos x="T0" y="T1"/>
              </a:cxn>
              <a:cxn ang="T9">
                <a:pos x="T2" y="T3"/>
              </a:cxn>
              <a:cxn ang="T10">
                <a:pos x="T4" y="T5"/>
              </a:cxn>
              <a:cxn ang="T11">
                <a:pos x="T6" y="T7"/>
              </a:cxn>
            </a:cxnLst>
            <a:rect l="T12" t="T13" r="T14" b="T15"/>
            <a:pathLst>
              <a:path w="97" h="83">
                <a:moveTo>
                  <a:pt x="0" y="83"/>
                </a:moveTo>
                <a:lnTo>
                  <a:pt x="97" y="73"/>
                </a:lnTo>
                <a:lnTo>
                  <a:pt x="33" y="0"/>
                </a:lnTo>
                <a:lnTo>
                  <a:pt x="0" y="83"/>
                </a:lnTo>
                <a:close/>
              </a:path>
            </a:pathLst>
          </a:custGeom>
          <a:solidFill>
            <a:srgbClr val="000000"/>
          </a:solidFill>
          <a:ln w="9525">
            <a:noFill/>
            <a:round/>
            <a:headEnd/>
            <a:tailEnd/>
          </a:ln>
        </p:spPr>
        <p:txBody>
          <a:bodyPr/>
          <a:lstStyle/>
          <a:p>
            <a:endParaRPr lang="en-US"/>
          </a:p>
        </p:txBody>
      </p:sp>
      <p:sp>
        <p:nvSpPr>
          <p:cNvPr id="17762" name="Line 523"/>
          <p:cNvSpPr>
            <a:spLocks noChangeShapeType="1"/>
          </p:cNvSpPr>
          <p:nvPr/>
        </p:nvSpPr>
        <p:spPr bwMode="auto">
          <a:xfrm>
            <a:off x="2146300" y="3249613"/>
            <a:ext cx="254000" cy="68262"/>
          </a:xfrm>
          <a:prstGeom prst="line">
            <a:avLst/>
          </a:prstGeom>
          <a:noFill/>
          <a:ln w="7938">
            <a:solidFill>
              <a:srgbClr val="000000"/>
            </a:solidFill>
            <a:round/>
            <a:headEnd/>
            <a:tailEnd/>
          </a:ln>
        </p:spPr>
        <p:txBody>
          <a:bodyPr/>
          <a:lstStyle/>
          <a:p>
            <a:endParaRPr lang="en-US"/>
          </a:p>
        </p:txBody>
      </p:sp>
      <p:sp>
        <p:nvSpPr>
          <p:cNvPr id="17763" name="Freeform 524"/>
          <p:cNvSpPr>
            <a:spLocks/>
          </p:cNvSpPr>
          <p:nvPr/>
        </p:nvSpPr>
        <p:spPr bwMode="auto">
          <a:xfrm>
            <a:off x="2379663" y="3290888"/>
            <a:ext cx="96837" cy="57150"/>
          </a:xfrm>
          <a:custGeom>
            <a:avLst/>
            <a:gdLst>
              <a:gd name="T0" fmla="*/ 0 w 97"/>
              <a:gd name="T1" fmla="*/ 0 h 83"/>
              <a:gd name="T2" fmla="*/ 2147483647 w 97"/>
              <a:gd name="T3" fmla="*/ 0 h 83"/>
              <a:gd name="T4" fmla="*/ 2147483647 w 97"/>
              <a:gd name="T5" fmla="*/ 0 h 83"/>
              <a:gd name="T6" fmla="*/ 0 w 97"/>
              <a:gd name="T7" fmla="*/ 0 h 83"/>
              <a:gd name="T8" fmla="*/ 0 60000 65536"/>
              <a:gd name="T9" fmla="*/ 0 60000 65536"/>
              <a:gd name="T10" fmla="*/ 0 60000 65536"/>
              <a:gd name="T11" fmla="*/ 0 60000 65536"/>
              <a:gd name="T12" fmla="*/ 0 w 97"/>
              <a:gd name="T13" fmla="*/ 0 h 83"/>
              <a:gd name="T14" fmla="*/ 97 w 97"/>
              <a:gd name="T15" fmla="*/ 83 h 83"/>
            </a:gdLst>
            <a:ahLst/>
            <a:cxnLst>
              <a:cxn ang="T8">
                <a:pos x="T0" y="T1"/>
              </a:cxn>
              <a:cxn ang="T9">
                <a:pos x="T2" y="T3"/>
              </a:cxn>
              <a:cxn ang="T10">
                <a:pos x="T4" y="T5"/>
              </a:cxn>
              <a:cxn ang="T11">
                <a:pos x="T6" y="T7"/>
              </a:cxn>
            </a:cxnLst>
            <a:rect l="T12" t="T13" r="T14" b="T15"/>
            <a:pathLst>
              <a:path w="97" h="83">
                <a:moveTo>
                  <a:pt x="0" y="83"/>
                </a:moveTo>
                <a:lnTo>
                  <a:pt x="97" y="73"/>
                </a:lnTo>
                <a:lnTo>
                  <a:pt x="33" y="0"/>
                </a:lnTo>
                <a:lnTo>
                  <a:pt x="0" y="83"/>
                </a:lnTo>
                <a:close/>
              </a:path>
            </a:pathLst>
          </a:custGeom>
          <a:solidFill>
            <a:srgbClr val="000000"/>
          </a:solidFill>
          <a:ln w="9525">
            <a:noFill/>
            <a:round/>
            <a:headEnd/>
            <a:tailEnd/>
          </a:ln>
        </p:spPr>
        <p:txBody>
          <a:bodyPr/>
          <a:lstStyle/>
          <a:p>
            <a:endParaRPr lang="en-US"/>
          </a:p>
        </p:txBody>
      </p:sp>
      <p:sp>
        <p:nvSpPr>
          <p:cNvPr id="17764" name="Line 525"/>
          <p:cNvSpPr>
            <a:spLocks noChangeShapeType="1"/>
          </p:cNvSpPr>
          <p:nvPr/>
        </p:nvSpPr>
        <p:spPr bwMode="auto">
          <a:xfrm>
            <a:off x="3005138" y="3386138"/>
            <a:ext cx="317500" cy="69850"/>
          </a:xfrm>
          <a:prstGeom prst="line">
            <a:avLst/>
          </a:prstGeom>
          <a:noFill/>
          <a:ln w="7938">
            <a:solidFill>
              <a:srgbClr val="000000"/>
            </a:solidFill>
            <a:round/>
            <a:headEnd/>
            <a:tailEnd/>
          </a:ln>
        </p:spPr>
        <p:txBody>
          <a:bodyPr/>
          <a:lstStyle/>
          <a:p>
            <a:endParaRPr lang="en-US"/>
          </a:p>
        </p:txBody>
      </p:sp>
      <p:sp>
        <p:nvSpPr>
          <p:cNvPr id="17765" name="Freeform 526"/>
          <p:cNvSpPr>
            <a:spLocks/>
          </p:cNvSpPr>
          <p:nvPr/>
        </p:nvSpPr>
        <p:spPr bwMode="auto">
          <a:xfrm>
            <a:off x="3303588" y="3427413"/>
            <a:ext cx="95250" cy="58737"/>
          </a:xfrm>
          <a:custGeom>
            <a:avLst/>
            <a:gdLst>
              <a:gd name="T0" fmla="*/ 0 w 95"/>
              <a:gd name="T1" fmla="*/ 0 h 84"/>
              <a:gd name="T2" fmla="*/ 2147483647 w 95"/>
              <a:gd name="T3" fmla="*/ 0 h 84"/>
              <a:gd name="T4" fmla="*/ 2147483647 w 95"/>
              <a:gd name="T5" fmla="*/ 0 h 84"/>
              <a:gd name="T6" fmla="*/ 0 w 95"/>
              <a:gd name="T7" fmla="*/ 0 h 84"/>
              <a:gd name="T8" fmla="*/ 0 60000 65536"/>
              <a:gd name="T9" fmla="*/ 0 60000 65536"/>
              <a:gd name="T10" fmla="*/ 0 60000 65536"/>
              <a:gd name="T11" fmla="*/ 0 60000 65536"/>
              <a:gd name="T12" fmla="*/ 0 w 95"/>
              <a:gd name="T13" fmla="*/ 0 h 84"/>
              <a:gd name="T14" fmla="*/ 95 w 95"/>
              <a:gd name="T15" fmla="*/ 84 h 84"/>
            </a:gdLst>
            <a:ahLst/>
            <a:cxnLst>
              <a:cxn ang="T8">
                <a:pos x="T0" y="T1"/>
              </a:cxn>
              <a:cxn ang="T9">
                <a:pos x="T2" y="T3"/>
              </a:cxn>
              <a:cxn ang="T10">
                <a:pos x="T4" y="T5"/>
              </a:cxn>
              <a:cxn ang="T11">
                <a:pos x="T6" y="T7"/>
              </a:cxn>
            </a:cxnLst>
            <a:rect l="T12" t="T13" r="T14" b="T15"/>
            <a:pathLst>
              <a:path w="95" h="84">
                <a:moveTo>
                  <a:pt x="0" y="84"/>
                </a:moveTo>
                <a:lnTo>
                  <a:pt x="95" y="71"/>
                </a:lnTo>
                <a:lnTo>
                  <a:pt x="28" y="0"/>
                </a:lnTo>
                <a:lnTo>
                  <a:pt x="0" y="84"/>
                </a:lnTo>
                <a:close/>
              </a:path>
            </a:pathLst>
          </a:custGeom>
          <a:solidFill>
            <a:srgbClr val="000000"/>
          </a:solidFill>
          <a:ln w="9525">
            <a:noFill/>
            <a:round/>
            <a:headEnd/>
            <a:tailEnd/>
          </a:ln>
        </p:spPr>
        <p:txBody>
          <a:bodyPr/>
          <a:lstStyle/>
          <a:p>
            <a:endParaRPr lang="en-US"/>
          </a:p>
        </p:txBody>
      </p:sp>
      <p:sp>
        <p:nvSpPr>
          <p:cNvPr id="17766" name="Line 527"/>
          <p:cNvSpPr>
            <a:spLocks noChangeShapeType="1"/>
          </p:cNvSpPr>
          <p:nvPr/>
        </p:nvSpPr>
        <p:spPr bwMode="auto">
          <a:xfrm>
            <a:off x="3005138" y="3386138"/>
            <a:ext cx="317500" cy="69850"/>
          </a:xfrm>
          <a:prstGeom prst="line">
            <a:avLst/>
          </a:prstGeom>
          <a:noFill/>
          <a:ln w="7938">
            <a:solidFill>
              <a:srgbClr val="000000"/>
            </a:solidFill>
            <a:round/>
            <a:headEnd/>
            <a:tailEnd/>
          </a:ln>
        </p:spPr>
        <p:txBody>
          <a:bodyPr/>
          <a:lstStyle/>
          <a:p>
            <a:endParaRPr lang="en-US"/>
          </a:p>
        </p:txBody>
      </p:sp>
      <p:sp>
        <p:nvSpPr>
          <p:cNvPr id="17767" name="Freeform 528"/>
          <p:cNvSpPr>
            <a:spLocks/>
          </p:cNvSpPr>
          <p:nvPr/>
        </p:nvSpPr>
        <p:spPr bwMode="auto">
          <a:xfrm>
            <a:off x="3303588" y="3427413"/>
            <a:ext cx="95250" cy="58737"/>
          </a:xfrm>
          <a:custGeom>
            <a:avLst/>
            <a:gdLst>
              <a:gd name="T0" fmla="*/ 0 w 95"/>
              <a:gd name="T1" fmla="*/ 0 h 84"/>
              <a:gd name="T2" fmla="*/ 2147483647 w 95"/>
              <a:gd name="T3" fmla="*/ 0 h 84"/>
              <a:gd name="T4" fmla="*/ 2147483647 w 95"/>
              <a:gd name="T5" fmla="*/ 0 h 84"/>
              <a:gd name="T6" fmla="*/ 0 w 95"/>
              <a:gd name="T7" fmla="*/ 0 h 84"/>
              <a:gd name="T8" fmla="*/ 0 60000 65536"/>
              <a:gd name="T9" fmla="*/ 0 60000 65536"/>
              <a:gd name="T10" fmla="*/ 0 60000 65536"/>
              <a:gd name="T11" fmla="*/ 0 60000 65536"/>
              <a:gd name="T12" fmla="*/ 0 w 95"/>
              <a:gd name="T13" fmla="*/ 0 h 84"/>
              <a:gd name="T14" fmla="*/ 95 w 95"/>
              <a:gd name="T15" fmla="*/ 84 h 84"/>
            </a:gdLst>
            <a:ahLst/>
            <a:cxnLst>
              <a:cxn ang="T8">
                <a:pos x="T0" y="T1"/>
              </a:cxn>
              <a:cxn ang="T9">
                <a:pos x="T2" y="T3"/>
              </a:cxn>
              <a:cxn ang="T10">
                <a:pos x="T4" y="T5"/>
              </a:cxn>
              <a:cxn ang="T11">
                <a:pos x="T6" y="T7"/>
              </a:cxn>
            </a:cxnLst>
            <a:rect l="T12" t="T13" r="T14" b="T15"/>
            <a:pathLst>
              <a:path w="95" h="84">
                <a:moveTo>
                  <a:pt x="0" y="84"/>
                </a:moveTo>
                <a:lnTo>
                  <a:pt x="95" y="71"/>
                </a:lnTo>
                <a:lnTo>
                  <a:pt x="28" y="0"/>
                </a:lnTo>
                <a:lnTo>
                  <a:pt x="0" y="84"/>
                </a:lnTo>
                <a:close/>
              </a:path>
            </a:pathLst>
          </a:custGeom>
          <a:solidFill>
            <a:srgbClr val="000000"/>
          </a:solidFill>
          <a:ln w="9525">
            <a:noFill/>
            <a:round/>
            <a:headEnd/>
            <a:tailEnd/>
          </a:ln>
        </p:spPr>
        <p:txBody>
          <a:bodyPr/>
          <a:lstStyle/>
          <a:p>
            <a:endParaRPr lang="en-US"/>
          </a:p>
        </p:txBody>
      </p:sp>
      <p:sp>
        <p:nvSpPr>
          <p:cNvPr id="17768" name="Line 529"/>
          <p:cNvSpPr>
            <a:spLocks noChangeShapeType="1"/>
          </p:cNvSpPr>
          <p:nvPr/>
        </p:nvSpPr>
        <p:spPr bwMode="auto">
          <a:xfrm>
            <a:off x="3794125" y="3567113"/>
            <a:ext cx="249238" cy="33337"/>
          </a:xfrm>
          <a:prstGeom prst="line">
            <a:avLst/>
          </a:prstGeom>
          <a:noFill/>
          <a:ln w="7938">
            <a:solidFill>
              <a:srgbClr val="000000"/>
            </a:solidFill>
            <a:round/>
            <a:headEnd/>
            <a:tailEnd/>
          </a:ln>
        </p:spPr>
        <p:txBody>
          <a:bodyPr/>
          <a:lstStyle/>
          <a:p>
            <a:endParaRPr lang="en-US"/>
          </a:p>
        </p:txBody>
      </p:sp>
      <p:sp>
        <p:nvSpPr>
          <p:cNvPr id="17769" name="Freeform 530"/>
          <p:cNvSpPr>
            <a:spLocks/>
          </p:cNvSpPr>
          <p:nvPr/>
        </p:nvSpPr>
        <p:spPr bwMode="auto">
          <a:xfrm>
            <a:off x="4032250" y="3571875"/>
            <a:ext cx="92075" cy="57150"/>
          </a:xfrm>
          <a:custGeom>
            <a:avLst/>
            <a:gdLst>
              <a:gd name="T0" fmla="*/ 0 w 94"/>
              <a:gd name="T1" fmla="*/ 0 h 86"/>
              <a:gd name="T2" fmla="*/ 2147483647 w 94"/>
              <a:gd name="T3" fmla="*/ 0 h 86"/>
              <a:gd name="T4" fmla="*/ 2147483647 w 94"/>
              <a:gd name="T5" fmla="*/ 0 h 86"/>
              <a:gd name="T6" fmla="*/ 0 w 94"/>
              <a:gd name="T7" fmla="*/ 0 h 86"/>
              <a:gd name="T8" fmla="*/ 0 60000 65536"/>
              <a:gd name="T9" fmla="*/ 0 60000 65536"/>
              <a:gd name="T10" fmla="*/ 0 60000 65536"/>
              <a:gd name="T11" fmla="*/ 0 60000 65536"/>
              <a:gd name="T12" fmla="*/ 0 w 94"/>
              <a:gd name="T13" fmla="*/ 0 h 86"/>
              <a:gd name="T14" fmla="*/ 94 w 94"/>
              <a:gd name="T15" fmla="*/ 86 h 86"/>
            </a:gdLst>
            <a:ahLst/>
            <a:cxnLst>
              <a:cxn ang="T8">
                <a:pos x="T0" y="T1"/>
              </a:cxn>
              <a:cxn ang="T9">
                <a:pos x="T2" y="T3"/>
              </a:cxn>
              <a:cxn ang="T10">
                <a:pos x="T4" y="T5"/>
              </a:cxn>
              <a:cxn ang="T11">
                <a:pos x="T6" y="T7"/>
              </a:cxn>
            </a:cxnLst>
            <a:rect l="T12" t="T13" r="T14" b="T15"/>
            <a:pathLst>
              <a:path w="94" h="86">
                <a:moveTo>
                  <a:pt x="0" y="86"/>
                </a:moveTo>
                <a:lnTo>
                  <a:pt x="94" y="59"/>
                </a:lnTo>
                <a:lnTo>
                  <a:pt x="17" y="0"/>
                </a:lnTo>
                <a:lnTo>
                  <a:pt x="0" y="86"/>
                </a:lnTo>
                <a:close/>
              </a:path>
            </a:pathLst>
          </a:custGeom>
          <a:solidFill>
            <a:srgbClr val="000000"/>
          </a:solidFill>
          <a:ln w="9525">
            <a:noFill/>
            <a:round/>
            <a:headEnd/>
            <a:tailEnd/>
          </a:ln>
        </p:spPr>
        <p:txBody>
          <a:bodyPr/>
          <a:lstStyle/>
          <a:p>
            <a:endParaRPr lang="en-US"/>
          </a:p>
        </p:txBody>
      </p:sp>
      <p:sp>
        <p:nvSpPr>
          <p:cNvPr id="17770" name="Line 531"/>
          <p:cNvSpPr>
            <a:spLocks noChangeShapeType="1"/>
          </p:cNvSpPr>
          <p:nvPr/>
        </p:nvSpPr>
        <p:spPr bwMode="auto">
          <a:xfrm>
            <a:off x="3794125" y="3567113"/>
            <a:ext cx="249238" cy="33337"/>
          </a:xfrm>
          <a:prstGeom prst="line">
            <a:avLst/>
          </a:prstGeom>
          <a:noFill/>
          <a:ln w="7938">
            <a:solidFill>
              <a:srgbClr val="000000"/>
            </a:solidFill>
            <a:round/>
            <a:headEnd/>
            <a:tailEnd/>
          </a:ln>
        </p:spPr>
        <p:txBody>
          <a:bodyPr/>
          <a:lstStyle/>
          <a:p>
            <a:endParaRPr lang="en-US"/>
          </a:p>
        </p:txBody>
      </p:sp>
      <p:sp>
        <p:nvSpPr>
          <p:cNvPr id="17771" name="Freeform 532"/>
          <p:cNvSpPr>
            <a:spLocks/>
          </p:cNvSpPr>
          <p:nvPr/>
        </p:nvSpPr>
        <p:spPr bwMode="auto">
          <a:xfrm>
            <a:off x="4032250" y="3571875"/>
            <a:ext cx="92075" cy="57150"/>
          </a:xfrm>
          <a:custGeom>
            <a:avLst/>
            <a:gdLst>
              <a:gd name="T0" fmla="*/ 0 w 94"/>
              <a:gd name="T1" fmla="*/ 0 h 86"/>
              <a:gd name="T2" fmla="*/ 2147483647 w 94"/>
              <a:gd name="T3" fmla="*/ 0 h 86"/>
              <a:gd name="T4" fmla="*/ 2147483647 w 94"/>
              <a:gd name="T5" fmla="*/ 0 h 86"/>
              <a:gd name="T6" fmla="*/ 0 w 94"/>
              <a:gd name="T7" fmla="*/ 0 h 86"/>
              <a:gd name="T8" fmla="*/ 0 60000 65536"/>
              <a:gd name="T9" fmla="*/ 0 60000 65536"/>
              <a:gd name="T10" fmla="*/ 0 60000 65536"/>
              <a:gd name="T11" fmla="*/ 0 60000 65536"/>
              <a:gd name="T12" fmla="*/ 0 w 94"/>
              <a:gd name="T13" fmla="*/ 0 h 86"/>
              <a:gd name="T14" fmla="*/ 94 w 94"/>
              <a:gd name="T15" fmla="*/ 86 h 86"/>
            </a:gdLst>
            <a:ahLst/>
            <a:cxnLst>
              <a:cxn ang="T8">
                <a:pos x="T0" y="T1"/>
              </a:cxn>
              <a:cxn ang="T9">
                <a:pos x="T2" y="T3"/>
              </a:cxn>
              <a:cxn ang="T10">
                <a:pos x="T4" y="T5"/>
              </a:cxn>
              <a:cxn ang="T11">
                <a:pos x="T6" y="T7"/>
              </a:cxn>
            </a:cxnLst>
            <a:rect l="T12" t="T13" r="T14" b="T15"/>
            <a:pathLst>
              <a:path w="94" h="86">
                <a:moveTo>
                  <a:pt x="0" y="86"/>
                </a:moveTo>
                <a:lnTo>
                  <a:pt x="94" y="59"/>
                </a:lnTo>
                <a:lnTo>
                  <a:pt x="17" y="0"/>
                </a:lnTo>
                <a:lnTo>
                  <a:pt x="0" y="86"/>
                </a:lnTo>
                <a:close/>
              </a:path>
            </a:pathLst>
          </a:custGeom>
          <a:solidFill>
            <a:srgbClr val="000000"/>
          </a:solidFill>
          <a:ln w="9525">
            <a:noFill/>
            <a:round/>
            <a:headEnd/>
            <a:tailEnd/>
          </a:ln>
        </p:spPr>
        <p:txBody>
          <a:bodyPr/>
          <a:lstStyle/>
          <a:p>
            <a:endParaRPr lang="en-US"/>
          </a:p>
        </p:txBody>
      </p:sp>
      <p:sp>
        <p:nvSpPr>
          <p:cNvPr id="17772" name="Line 533"/>
          <p:cNvSpPr>
            <a:spLocks noChangeShapeType="1"/>
          </p:cNvSpPr>
          <p:nvPr/>
        </p:nvSpPr>
        <p:spPr bwMode="auto">
          <a:xfrm>
            <a:off x="4649788" y="3657600"/>
            <a:ext cx="385762" cy="112713"/>
          </a:xfrm>
          <a:prstGeom prst="line">
            <a:avLst/>
          </a:prstGeom>
          <a:noFill/>
          <a:ln w="7938">
            <a:solidFill>
              <a:srgbClr val="000000"/>
            </a:solidFill>
            <a:round/>
            <a:headEnd/>
            <a:tailEnd/>
          </a:ln>
        </p:spPr>
        <p:txBody>
          <a:bodyPr/>
          <a:lstStyle/>
          <a:p>
            <a:endParaRPr lang="en-US"/>
          </a:p>
        </p:txBody>
      </p:sp>
      <p:sp>
        <p:nvSpPr>
          <p:cNvPr id="17773" name="Freeform 534"/>
          <p:cNvSpPr>
            <a:spLocks/>
          </p:cNvSpPr>
          <p:nvPr/>
        </p:nvSpPr>
        <p:spPr bwMode="auto">
          <a:xfrm>
            <a:off x="5018088" y="3741738"/>
            <a:ext cx="95250" cy="57150"/>
          </a:xfrm>
          <a:custGeom>
            <a:avLst/>
            <a:gdLst>
              <a:gd name="T0" fmla="*/ 0 w 97"/>
              <a:gd name="T1" fmla="*/ 0 h 82"/>
              <a:gd name="T2" fmla="*/ 2147483647 w 97"/>
              <a:gd name="T3" fmla="*/ 0 h 82"/>
              <a:gd name="T4" fmla="*/ 2147483647 w 97"/>
              <a:gd name="T5" fmla="*/ 0 h 82"/>
              <a:gd name="T6" fmla="*/ 0 w 97"/>
              <a:gd name="T7" fmla="*/ 0 h 82"/>
              <a:gd name="T8" fmla="*/ 0 60000 65536"/>
              <a:gd name="T9" fmla="*/ 0 60000 65536"/>
              <a:gd name="T10" fmla="*/ 0 60000 65536"/>
              <a:gd name="T11" fmla="*/ 0 60000 65536"/>
              <a:gd name="T12" fmla="*/ 0 w 97"/>
              <a:gd name="T13" fmla="*/ 0 h 82"/>
              <a:gd name="T14" fmla="*/ 97 w 97"/>
              <a:gd name="T15" fmla="*/ 82 h 82"/>
            </a:gdLst>
            <a:ahLst/>
            <a:cxnLst>
              <a:cxn ang="T8">
                <a:pos x="T0" y="T1"/>
              </a:cxn>
              <a:cxn ang="T9">
                <a:pos x="T2" y="T3"/>
              </a:cxn>
              <a:cxn ang="T10">
                <a:pos x="T4" y="T5"/>
              </a:cxn>
              <a:cxn ang="T11">
                <a:pos x="T6" y="T7"/>
              </a:cxn>
            </a:cxnLst>
            <a:rect l="T12" t="T13" r="T14" b="T15"/>
            <a:pathLst>
              <a:path w="97" h="82">
                <a:moveTo>
                  <a:pt x="0" y="82"/>
                </a:moveTo>
                <a:lnTo>
                  <a:pt x="97" y="74"/>
                </a:lnTo>
                <a:lnTo>
                  <a:pt x="35" y="0"/>
                </a:lnTo>
                <a:lnTo>
                  <a:pt x="0" y="82"/>
                </a:lnTo>
                <a:close/>
              </a:path>
            </a:pathLst>
          </a:custGeom>
          <a:solidFill>
            <a:srgbClr val="000000"/>
          </a:solidFill>
          <a:ln w="9525">
            <a:noFill/>
            <a:round/>
            <a:headEnd/>
            <a:tailEnd/>
          </a:ln>
        </p:spPr>
        <p:txBody>
          <a:bodyPr/>
          <a:lstStyle/>
          <a:p>
            <a:endParaRPr lang="en-US"/>
          </a:p>
        </p:txBody>
      </p:sp>
      <p:sp>
        <p:nvSpPr>
          <p:cNvPr id="17774" name="Line 535"/>
          <p:cNvSpPr>
            <a:spLocks noChangeShapeType="1"/>
          </p:cNvSpPr>
          <p:nvPr/>
        </p:nvSpPr>
        <p:spPr bwMode="auto">
          <a:xfrm>
            <a:off x="4649788" y="3657600"/>
            <a:ext cx="385762" cy="112713"/>
          </a:xfrm>
          <a:prstGeom prst="line">
            <a:avLst/>
          </a:prstGeom>
          <a:noFill/>
          <a:ln w="7938">
            <a:solidFill>
              <a:srgbClr val="000000"/>
            </a:solidFill>
            <a:round/>
            <a:headEnd/>
            <a:tailEnd/>
          </a:ln>
        </p:spPr>
        <p:txBody>
          <a:bodyPr/>
          <a:lstStyle/>
          <a:p>
            <a:endParaRPr lang="en-US"/>
          </a:p>
        </p:txBody>
      </p:sp>
      <p:sp>
        <p:nvSpPr>
          <p:cNvPr id="17775" name="Freeform 536"/>
          <p:cNvSpPr>
            <a:spLocks/>
          </p:cNvSpPr>
          <p:nvPr/>
        </p:nvSpPr>
        <p:spPr bwMode="auto">
          <a:xfrm>
            <a:off x="5018088" y="3741738"/>
            <a:ext cx="95250" cy="57150"/>
          </a:xfrm>
          <a:custGeom>
            <a:avLst/>
            <a:gdLst>
              <a:gd name="T0" fmla="*/ 0 w 97"/>
              <a:gd name="T1" fmla="*/ 0 h 82"/>
              <a:gd name="T2" fmla="*/ 2147483647 w 97"/>
              <a:gd name="T3" fmla="*/ 0 h 82"/>
              <a:gd name="T4" fmla="*/ 2147483647 w 97"/>
              <a:gd name="T5" fmla="*/ 0 h 82"/>
              <a:gd name="T6" fmla="*/ 0 w 97"/>
              <a:gd name="T7" fmla="*/ 0 h 82"/>
              <a:gd name="T8" fmla="*/ 0 60000 65536"/>
              <a:gd name="T9" fmla="*/ 0 60000 65536"/>
              <a:gd name="T10" fmla="*/ 0 60000 65536"/>
              <a:gd name="T11" fmla="*/ 0 60000 65536"/>
              <a:gd name="T12" fmla="*/ 0 w 97"/>
              <a:gd name="T13" fmla="*/ 0 h 82"/>
              <a:gd name="T14" fmla="*/ 97 w 97"/>
              <a:gd name="T15" fmla="*/ 82 h 82"/>
            </a:gdLst>
            <a:ahLst/>
            <a:cxnLst>
              <a:cxn ang="T8">
                <a:pos x="T0" y="T1"/>
              </a:cxn>
              <a:cxn ang="T9">
                <a:pos x="T2" y="T3"/>
              </a:cxn>
              <a:cxn ang="T10">
                <a:pos x="T4" y="T5"/>
              </a:cxn>
              <a:cxn ang="T11">
                <a:pos x="T6" y="T7"/>
              </a:cxn>
            </a:cxnLst>
            <a:rect l="T12" t="T13" r="T14" b="T15"/>
            <a:pathLst>
              <a:path w="97" h="82">
                <a:moveTo>
                  <a:pt x="0" y="82"/>
                </a:moveTo>
                <a:lnTo>
                  <a:pt x="97" y="74"/>
                </a:lnTo>
                <a:lnTo>
                  <a:pt x="35" y="0"/>
                </a:lnTo>
                <a:lnTo>
                  <a:pt x="0" y="82"/>
                </a:lnTo>
                <a:close/>
              </a:path>
            </a:pathLst>
          </a:custGeom>
          <a:solidFill>
            <a:srgbClr val="000000"/>
          </a:solidFill>
          <a:ln w="9525">
            <a:noFill/>
            <a:round/>
            <a:headEnd/>
            <a:tailEnd/>
          </a:ln>
        </p:spPr>
        <p:txBody>
          <a:bodyPr/>
          <a:lstStyle/>
          <a:p>
            <a:endParaRPr lang="en-US"/>
          </a:p>
        </p:txBody>
      </p:sp>
      <p:sp>
        <p:nvSpPr>
          <p:cNvPr id="17776" name="Line 537"/>
          <p:cNvSpPr>
            <a:spLocks noChangeShapeType="1"/>
          </p:cNvSpPr>
          <p:nvPr/>
        </p:nvSpPr>
        <p:spPr bwMode="auto">
          <a:xfrm>
            <a:off x="5441950" y="3836988"/>
            <a:ext cx="252413" cy="69850"/>
          </a:xfrm>
          <a:prstGeom prst="line">
            <a:avLst/>
          </a:prstGeom>
          <a:noFill/>
          <a:ln w="7938">
            <a:solidFill>
              <a:srgbClr val="000000"/>
            </a:solidFill>
            <a:round/>
            <a:headEnd/>
            <a:tailEnd/>
          </a:ln>
        </p:spPr>
        <p:txBody>
          <a:bodyPr/>
          <a:lstStyle/>
          <a:p>
            <a:endParaRPr lang="en-US"/>
          </a:p>
        </p:txBody>
      </p:sp>
      <p:sp>
        <p:nvSpPr>
          <p:cNvPr id="17777" name="Freeform 538"/>
          <p:cNvSpPr>
            <a:spLocks/>
          </p:cNvSpPr>
          <p:nvPr/>
        </p:nvSpPr>
        <p:spPr bwMode="auto">
          <a:xfrm>
            <a:off x="5676900" y="3881438"/>
            <a:ext cx="96838" cy="53975"/>
          </a:xfrm>
          <a:custGeom>
            <a:avLst/>
            <a:gdLst>
              <a:gd name="T0" fmla="*/ 0 w 96"/>
              <a:gd name="T1" fmla="*/ 0 h 81"/>
              <a:gd name="T2" fmla="*/ 2147483647 w 96"/>
              <a:gd name="T3" fmla="*/ 0 h 81"/>
              <a:gd name="T4" fmla="*/ 2147483647 w 96"/>
              <a:gd name="T5" fmla="*/ 0 h 81"/>
              <a:gd name="T6" fmla="*/ 0 w 96"/>
              <a:gd name="T7" fmla="*/ 0 h 81"/>
              <a:gd name="T8" fmla="*/ 0 60000 65536"/>
              <a:gd name="T9" fmla="*/ 0 60000 65536"/>
              <a:gd name="T10" fmla="*/ 0 60000 65536"/>
              <a:gd name="T11" fmla="*/ 0 60000 65536"/>
              <a:gd name="T12" fmla="*/ 0 w 96"/>
              <a:gd name="T13" fmla="*/ 0 h 81"/>
              <a:gd name="T14" fmla="*/ 96 w 96"/>
              <a:gd name="T15" fmla="*/ 81 h 81"/>
            </a:gdLst>
            <a:ahLst/>
            <a:cxnLst>
              <a:cxn ang="T8">
                <a:pos x="T0" y="T1"/>
              </a:cxn>
              <a:cxn ang="T9">
                <a:pos x="T2" y="T3"/>
              </a:cxn>
              <a:cxn ang="T10">
                <a:pos x="T4" y="T5"/>
              </a:cxn>
              <a:cxn ang="T11">
                <a:pos x="T6" y="T7"/>
              </a:cxn>
            </a:cxnLst>
            <a:rect l="T12" t="T13" r="T14" b="T15"/>
            <a:pathLst>
              <a:path w="96" h="81">
                <a:moveTo>
                  <a:pt x="0" y="81"/>
                </a:moveTo>
                <a:lnTo>
                  <a:pt x="96" y="72"/>
                </a:lnTo>
                <a:lnTo>
                  <a:pt x="33" y="0"/>
                </a:lnTo>
                <a:lnTo>
                  <a:pt x="0" y="81"/>
                </a:lnTo>
                <a:close/>
              </a:path>
            </a:pathLst>
          </a:custGeom>
          <a:solidFill>
            <a:srgbClr val="000000"/>
          </a:solidFill>
          <a:ln w="9525">
            <a:noFill/>
            <a:round/>
            <a:headEnd/>
            <a:tailEnd/>
          </a:ln>
        </p:spPr>
        <p:txBody>
          <a:bodyPr/>
          <a:lstStyle/>
          <a:p>
            <a:endParaRPr lang="en-US"/>
          </a:p>
        </p:txBody>
      </p:sp>
      <p:sp>
        <p:nvSpPr>
          <p:cNvPr id="17778" name="Line 539"/>
          <p:cNvSpPr>
            <a:spLocks noChangeShapeType="1"/>
          </p:cNvSpPr>
          <p:nvPr/>
        </p:nvSpPr>
        <p:spPr bwMode="auto">
          <a:xfrm>
            <a:off x="5441950" y="3836988"/>
            <a:ext cx="252413" cy="69850"/>
          </a:xfrm>
          <a:prstGeom prst="line">
            <a:avLst/>
          </a:prstGeom>
          <a:noFill/>
          <a:ln w="7938">
            <a:solidFill>
              <a:srgbClr val="000000"/>
            </a:solidFill>
            <a:round/>
            <a:headEnd/>
            <a:tailEnd/>
          </a:ln>
        </p:spPr>
        <p:txBody>
          <a:bodyPr/>
          <a:lstStyle/>
          <a:p>
            <a:endParaRPr lang="en-US"/>
          </a:p>
        </p:txBody>
      </p:sp>
      <p:sp>
        <p:nvSpPr>
          <p:cNvPr id="17779" name="Freeform 540"/>
          <p:cNvSpPr>
            <a:spLocks/>
          </p:cNvSpPr>
          <p:nvPr/>
        </p:nvSpPr>
        <p:spPr bwMode="auto">
          <a:xfrm>
            <a:off x="5676900" y="3881438"/>
            <a:ext cx="96838" cy="53975"/>
          </a:xfrm>
          <a:custGeom>
            <a:avLst/>
            <a:gdLst>
              <a:gd name="T0" fmla="*/ 0 w 96"/>
              <a:gd name="T1" fmla="*/ 0 h 81"/>
              <a:gd name="T2" fmla="*/ 2147483647 w 96"/>
              <a:gd name="T3" fmla="*/ 0 h 81"/>
              <a:gd name="T4" fmla="*/ 2147483647 w 96"/>
              <a:gd name="T5" fmla="*/ 0 h 81"/>
              <a:gd name="T6" fmla="*/ 0 w 96"/>
              <a:gd name="T7" fmla="*/ 0 h 81"/>
              <a:gd name="T8" fmla="*/ 0 60000 65536"/>
              <a:gd name="T9" fmla="*/ 0 60000 65536"/>
              <a:gd name="T10" fmla="*/ 0 60000 65536"/>
              <a:gd name="T11" fmla="*/ 0 60000 65536"/>
              <a:gd name="T12" fmla="*/ 0 w 96"/>
              <a:gd name="T13" fmla="*/ 0 h 81"/>
              <a:gd name="T14" fmla="*/ 96 w 96"/>
              <a:gd name="T15" fmla="*/ 81 h 81"/>
            </a:gdLst>
            <a:ahLst/>
            <a:cxnLst>
              <a:cxn ang="T8">
                <a:pos x="T0" y="T1"/>
              </a:cxn>
              <a:cxn ang="T9">
                <a:pos x="T2" y="T3"/>
              </a:cxn>
              <a:cxn ang="T10">
                <a:pos x="T4" y="T5"/>
              </a:cxn>
              <a:cxn ang="T11">
                <a:pos x="T6" y="T7"/>
              </a:cxn>
            </a:cxnLst>
            <a:rect l="T12" t="T13" r="T14" b="T15"/>
            <a:pathLst>
              <a:path w="96" h="81">
                <a:moveTo>
                  <a:pt x="0" y="81"/>
                </a:moveTo>
                <a:lnTo>
                  <a:pt x="96" y="72"/>
                </a:lnTo>
                <a:lnTo>
                  <a:pt x="33" y="0"/>
                </a:lnTo>
                <a:lnTo>
                  <a:pt x="0" y="81"/>
                </a:lnTo>
                <a:close/>
              </a:path>
            </a:pathLst>
          </a:custGeom>
          <a:solidFill>
            <a:srgbClr val="000000"/>
          </a:solidFill>
          <a:ln w="9525">
            <a:noFill/>
            <a:round/>
            <a:headEnd/>
            <a:tailEnd/>
          </a:ln>
        </p:spPr>
        <p:txBody>
          <a:bodyPr/>
          <a:lstStyle/>
          <a:p>
            <a:endParaRPr lang="en-US"/>
          </a:p>
        </p:txBody>
      </p:sp>
      <p:sp>
        <p:nvSpPr>
          <p:cNvPr id="17780" name="Line 541"/>
          <p:cNvSpPr>
            <a:spLocks noChangeShapeType="1"/>
          </p:cNvSpPr>
          <p:nvPr/>
        </p:nvSpPr>
        <p:spPr bwMode="auto">
          <a:xfrm>
            <a:off x="6167438" y="3927475"/>
            <a:ext cx="382587" cy="74613"/>
          </a:xfrm>
          <a:prstGeom prst="line">
            <a:avLst/>
          </a:prstGeom>
          <a:noFill/>
          <a:ln w="7938">
            <a:solidFill>
              <a:srgbClr val="000000"/>
            </a:solidFill>
            <a:round/>
            <a:headEnd/>
            <a:tailEnd/>
          </a:ln>
        </p:spPr>
        <p:txBody>
          <a:bodyPr/>
          <a:lstStyle/>
          <a:p>
            <a:endParaRPr lang="en-US"/>
          </a:p>
        </p:txBody>
      </p:sp>
      <p:sp>
        <p:nvSpPr>
          <p:cNvPr id="17781" name="Freeform 542"/>
          <p:cNvSpPr>
            <a:spLocks/>
          </p:cNvSpPr>
          <p:nvPr/>
        </p:nvSpPr>
        <p:spPr bwMode="auto">
          <a:xfrm>
            <a:off x="6534150" y="3973513"/>
            <a:ext cx="96838" cy="57150"/>
          </a:xfrm>
          <a:custGeom>
            <a:avLst/>
            <a:gdLst>
              <a:gd name="T0" fmla="*/ 0 w 95"/>
              <a:gd name="T1" fmla="*/ 0 h 85"/>
              <a:gd name="T2" fmla="*/ 2147483647 w 95"/>
              <a:gd name="T3" fmla="*/ 0 h 85"/>
              <a:gd name="T4" fmla="*/ 2147483647 w 95"/>
              <a:gd name="T5" fmla="*/ 0 h 85"/>
              <a:gd name="T6" fmla="*/ 0 w 95"/>
              <a:gd name="T7" fmla="*/ 0 h 85"/>
              <a:gd name="T8" fmla="*/ 0 60000 65536"/>
              <a:gd name="T9" fmla="*/ 0 60000 65536"/>
              <a:gd name="T10" fmla="*/ 0 60000 65536"/>
              <a:gd name="T11" fmla="*/ 0 60000 65536"/>
              <a:gd name="T12" fmla="*/ 0 w 95"/>
              <a:gd name="T13" fmla="*/ 0 h 85"/>
              <a:gd name="T14" fmla="*/ 95 w 95"/>
              <a:gd name="T15" fmla="*/ 85 h 85"/>
            </a:gdLst>
            <a:ahLst/>
            <a:cxnLst>
              <a:cxn ang="T8">
                <a:pos x="T0" y="T1"/>
              </a:cxn>
              <a:cxn ang="T9">
                <a:pos x="T2" y="T3"/>
              </a:cxn>
              <a:cxn ang="T10">
                <a:pos x="T4" y="T5"/>
              </a:cxn>
              <a:cxn ang="T11">
                <a:pos x="T6" y="T7"/>
              </a:cxn>
            </a:cxnLst>
            <a:rect l="T12" t="T13" r="T14" b="T15"/>
            <a:pathLst>
              <a:path w="95" h="85">
                <a:moveTo>
                  <a:pt x="0" y="85"/>
                </a:moveTo>
                <a:lnTo>
                  <a:pt x="95" y="65"/>
                </a:lnTo>
                <a:lnTo>
                  <a:pt x="23" y="0"/>
                </a:lnTo>
                <a:lnTo>
                  <a:pt x="0" y="85"/>
                </a:lnTo>
                <a:close/>
              </a:path>
            </a:pathLst>
          </a:custGeom>
          <a:solidFill>
            <a:srgbClr val="000000"/>
          </a:solidFill>
          <a:ln w="9525">
            <a:noFill/>
            <a:round/>
            <a:headEnd/>
            <a:tailEnd/>
          </a:ln>
        </p:spPr>
        <p:txBody>
          <a:bodyPr/>
          <a:lstStyle/>
          <a:p>
            <a:endParaRPr lang="en-US"/>
          </a:p>
        </p:txBody>
      </p:sp>
      <p:sp>
        <p:nvSpPr>
          <p:cNvPr id="17782" name="Line 543"/>
          <p:cNvSpPr>
            <a:spLocks noChangeShapeType="1"/>
          </p:cNvSpPr>
          <p:nvPr/>
        </p:nvSpPr>
        <p:spPr bwMode="auto">
          <a:xfrm>
            <a:off x="6167438" y="3927475"/>
            <a:ext cx="382587" cy="74613"/>
          </a:xfrm>
          <a:prstGeom prst="line">
            <a:avLst/>
          </a:prstGeom>
          <a:noFill/>
          <a:ln w="7938">
            <a:solidFill>
              <a:srgbClr val="000000"/>
            </a:solidFill>
            <a:round/>
            <a:headEnd/>
            <a:tailEnd/>
          </a:ln>
        </p:spPr>
        <p:txBody>
          <a:bodyPr/>
          <a:lstStyle/>
          <a:p>
            <a:endParaRPr lang="en-US"/>
          </a:p>
        </p:txBody>
      </p:sp>
      <p:sp>
        <p:nvSpPr>
          <p:cNvPr id="17783" name="Freeform 544"/>
          <p:cNvSpPr>
            <a:spLocks/>
          </p:cNvSpPr>
          <p:nvPr/>
        </p:nvSpPr>
        <p:spPr bwMode="auto">
          <a:xfrm>
            <a:off x="6534150" y="3973513"/>
            <a:ext cx="96838" cy="57150"/>
          </a:xfrm>
          <a:custGeom>
            <a:avLst/>
            <a:gdLst>
              <a:gd name="T0" fmla="*/ 0 w 95"/>
              <a:gd name="T1" fmla="*/ 0 h 85"/>
              <a:gd name="T2" fmla="*/ 2147483647 w 95"/>
              <a:gd name="T3" fmla="*/ 0 h 85"/>
              <a:gd name="T4" fmla="*/ 2147483647 w 95"/>
              <a:gd name="T5" fmla="*/ 0 h 85"/>
              <a:gd name="T6" fmla="*/ 0 w 95"/>
              <a:gd name="T7" fmla="*/ 0 h 85"/>
              <a:gd name="T8" fmla="*/ 0 60000 65536"/>
              <a:gd name="T9" fmla="*/ 0 60000 65536"/>
              <a:gd name="T10" fmla="*/ 0 60000 65536"/>
              <a:gd name="T11" fmla="*/ 0 60000 65536"/>
              <a:gd name="T12" fmla="*/ 0 w 95"/>
              <a:gd name="T13" fmla="*/ 0 h 85"/>
              <a:gd name="T14" fmla="*/ 95 w 95"/>
              <a:gd name="T15" fmla="*/ 85 h 85"/>
            </a:gdLst>
            <a:ahLst/>
            <a:cxnLst>
              <a:cxn ang="T8">
                <a:pos x="T0" y="T1"/>
              </a:cxn>
              <a:cxn ang="T9">
                <a:pos x="T2" y="T3"/>
              </a:cxn>
              <a:cxn ang="T10">
                <a:pos x="T4" y="T5"/>
              </a:cxn>
              <a:cxn ang="T11">
                <a:pos x="T6" y="T7"/>
              </a:cxn>
            </a:cxnLst>
            <a:rect l="T12" t="T13" r="T14" b="T15"/>
            <a:pathLst>
              <a:path w="95" h="85">
                <a:moveTo>
                  <a:pt x="0" y="85"/>
                </a:moveTo>
                <a:lnTo>
                  <a:pt x="95" y="65"/>
                </a:lnTo>
                <a:lnTo>
                  <a:pt x="23" y="0"/>
                </a:lnTo>
                <a:lnTo>
                  <a:pt x="0" y="85"/>
                </a:lnTo>
                <a:close/>
              </a:path>
            </a:pathLst>
          </a:custGeom>
          <a:solidFill>
            <a:srgbClr val="000000"/>
          </a:solidFill>
          <a:ln w="9525">
            <a:noFill/>
            <a:round/>
            <a:headEnd/>
            <a:tailEnd/>
          </a:ln>
        </p:spPr>
        <p:txBody>
          <a:bodyPr/>
          <a:lstStyle/>
          <a:p>
            <a:endParaRPr lang="en-US"/>
          </a:p>
        </p:txBody>
      </p:sp>
      <p:sp>
        <p:nvSpPr>
          <p:cNvPr id="17784" name="Line 545"/>
          <p:cNvSpPr>
            <a:spLocks noChangeShapeType="1"/>
          </p:cNvSpPr>
          <p:nvPr/>
        </p:nvSpPr>
        <p:spPr bwMode="auto">
          <a:xfrm>
            <a:off x="1420813" y="3070225"/>
            <a:ext cx="315912" cy="69850"/>
          </a:xfrm>
          <a:prstGeom prst="line">
            <a:avLst/>
          </a:prstGeom>
          <a:noFill/>
          <a:ln w="7938">
            <a:solidFill>
              <a:srgbClr val="000000"/>
            </a:solidFill>
            <a:round/>
            <a:headEnd/>
            <a:tailEnd/>
          </a:ln>
        </p:spPr>
        <p:txBody>
          <a:bodyPr/>
          <a:lstStyle/>
          <a:p>
            <a:endParaRPr lang="en-US"/>
          </a:p>
        </p:txBody>
      </p:sp>
      <p:sp>
        <p:nvSpPr>
          <p:cNvPr id="17785" name="Freeform 546"/>
          <p:cNvSpPr>
            <a:spLocks/>
          </p:cNvSpPr>
          <p:nvPr/>
        </p:nvSpPr>
        <p:spPr bwMode="auto">
          <a:xfrm>
            <a:off x="1722438" y="3111500"/>
            <a:ext cx="93662" cy="57150"/>
          </a:xfrm>
          <a:custGeom>
            <a:avLst/>
            <a:gdLst>
              <a:gd name="T0" fmla="*/ 0 w 95"/>
              <a:gd name="T1" fmla="*/ 0 h 82"/>
              <a:gd name="T2" fmla="*/ 2147483647 w 95"/>
              <a:gd name="T3" fmla="*/ 0 h 82"/>
              <a:gd name="T4" fmla="*/ 2147483647 w 95"/>
              <a:gd name="T5" fmla="*/ 0 h 82"/>
              <a:gd name="T6" fmla="*/ 0 w 95"/>
              <a:gd name="T7" fmla="*/ 0 h 82"/>
              <a:gd name="T8" fmla="*/ 0 60000 65536"/>
              <a:gd name="T9" fmla="*/ 0 60000 65536"/>
              <a:gd name="T10" fmla="*/ 0 60000 65536"/>
              <a:gd name="T11" fmla="*/ 0 60000 65536"/>
              <a:gd name="T12" fmla="*/ 0 w 95"/>
              <a:gd name="T13" fmla="*/ 0 h 82"/>
              <a:gd name="T14" fmla="*/ 95 w 95"/>
              <a:gd name="T15" fmla="*/ 82 h 82"/>
            </a:gdLst>
            <a:ahLst/>
            <a:cxnLst>
              <a:cxn ang="T8">
                <a:pos x="T0" y="T1"/>
              </a:cxn>
              <a:cxn ang="T9">
                <a:pos x="T2" y="T3"/>
              </a:cxn>
              <a:cxn ang="T10">
                <a:pos x="T4" y="T5"/>
              </a:cxn>
              <a:cxn ang="T11">
                <a:pos x="T6" y="T7"/>
              </a:cxn>
            </a:cxnLst>
            <a:rect l="T12" t="T13" r="T14" b="T15"/>
            <a:pathLst>
              <a:path w="95" h="82">
                <a:moveTo>
                  <a:pt x="0" y="82"/>
                </a:moveTo>
                <a:lnTo>
                  <a:pt x="95" y="67"/>
                </a:lnTo>
                <a:lnTo>
                  <a:pt x="27" y="0"/>
                </a:lnTo>
                <a:lnTo>
                  <a:pt x="0" y="82"/>
                </a:lnTo>
                <a:close/>
              </a:path>
            </a:pathLst>
          </a:custGeom>
          <a:solidFill>
            <a:srgbClr val="000000"/>
          </a:solidFill>
          <a:ln w="9525">
            <a:noFill/>
            <a:round/>
            <a:headEnd/>
            <a:tailEnd/>
          </a:ln>
        </p:spPr>
        <p:txBody>
          <a:bodyPr/>
          <a:lstStyle/>
          <a:p>
            <a:endParaRPr lang="en-US"/>
          </a:p>
        </p:txBody>
      </p:sp>
      <p:sp>
        <p:nvSpPr>
          <p:cNvPr id="17786" name="Line 547"/>
          <p:cNvSpPr>
            <a:spLocks noChangeShapeType="1"/>
          </p:cNvSpPr>
          <p:nvPr/>
        </p:nvSpPr>
        <p:spPr bwMode="auto">
          <a:xfrm>
            <a:off x="1420813" y="3070225"/>
            <a:ext cx="315912" cy="69850"/>
          </a:xfrm>
          <a:prstGeom prst="line">
            <a:avLst/>
          </a:prstGeom>
          <a:noFill/>
          <a:ln w="7938">
            <a:solidFill>
              <a:srgbClr val="000000"/>
            </a:solidFill>
            <a:round/>
            <a:headEnd/>
            <a:tailEnd/>
          </a:ln>
        </p:spPr>
        <p:txBody>
          <a:bodyPr/>
          <a:lstStyle/>
          <a:p>
            <a:endParaRPr lang="en-US"/>
          </a:p>
        </p:txBody>
      </p:sp>
      <p:sp>
        <p:nvSpPr>
          <p:cNvPr id="17787" name="Freeform 548"/>
          <p:cNvSpPr>
            <a:spLocks/>
          </p:cNvSpPr>
          <p:nvPr/>
        </p:nvSpPr>
        <p:spPr bwMode="auto">
          <a:xfrm>
            <a:off x="1722438" y="3111500"/>
            <a:ext cx="93662" cy="57150"/>
          </a:xfrm>
          <a:custGeom>
            <a:avLst/>
            <a:gdLst>
              <a:gd name="T0" fmla="*/ 0 w 95"/>
              <a:gd name="T1" fmla="*/ 0 h 82"/>
              <a:gd name="T2" fmla="*/ 2147483647 w 95"/>
              <a:gd name="T3" fmla="*/ 0 h 82"/>
              <a:gd name="T4" fmla="*/ 2147483647 w 95"/>
              <a:gd name="T5" fmla="*/ 0 h 82"/>
              <a:gd name="T6" fmla="*/ 0 w 95"/>
              <a:gd name="T7" fmla="*/ 0 h 82"/>
              <a:gd name="T8" fmla="*/ 0 60000 65536"/>
              <a:gd name="T9" fmla="*/ 0 60000 65536"/>
              <a:gd name="T10" fmla="*/ 0 60000 65536"/>
              <a:gd name="T11" fmla="*/ 0 60000 65536"/>
              <a:gd name="T12" fmla="*/ 0 w 95"/>
              <a:gd name="T13" fmla="*/ 0 h 82"/>
              <a:gd name="T14" fmla="*/ 95 w 95"/>
              <a:gd name="T15" fmla="*/ 82 h 82"/>
            </a:gdLst>
            <a:ahLst/>
            <a:cxnLst>
              <a:cxn ang="T8">
                <a:pos x="T0" y="T1"/>
              </a:cxn>
              <a:cxn ang="T9">
                <a:pos x="T2" y="T3"/>
              </a:cxn>
              <a:cxn ang="T10">
                <a:pos x="T4" y="T5"/>
              </a:cxn>
              <a:cxn ang="T11">
                <a:pos x="T6" y="T7"/>
              </a:cxn>
            </a:cxnLst>
            <a:rect l="T12" t="T13" r="T14" b="T15"/>
            <a:pathLst>
              <a:path w="95" h="82">
                <a:moveTo>
                  <a:pt x="0" y="82"/>
                </a:moveTo>
                <a:lnTo>
                  <a:pt x="95" y="67"/>
                </a:lnTo>
                <a:lnTo>
                  <a:pt x="27" y="0"/>
                </a:lnTo>
                <a:lnTo>
                  <a:pt x="0" y="82"/>
                </a:lnTo>
                <a:close/>
              </a:path>
            </a:pathLst>
          </a:custGeom>
          <a:solidFill>
            <a:srgbClr val="000000"/>
          </a:solidFill>
          <a:ln w="9525">
            <a:noFill/>
            <a:round/>
            <a:headEnd/>
            <a:tailEnd/>
          </a:ln>
        </p:spPr>
        <p:txBody>
          <a:bodyPr/>
          <a:lstStyle/>
          <a:p>
            <a:endParaRPr lang="en-US"/>
          </a:p>
        </p:txBody>
      </p:sp>
      <p:sp>
        <p:nvSpPr>
          <p:cNvPr id="17788" name="Freeform 549"/>
          <p:cNvSpPr>
            <a:spLocks/>
          </p:cNvSpPr>
          <p:nvPr/>
        </p:nvSpPr>
        <p:spPr bwMode="auto">
          <a:xfrm>
            <a:off x="760413" y="2570163"/>
            <a:ext cx="1292225" cy="1322387"/>
          </a:xfrm>
          <a:custGeom>
            <a:avLst/>
            <a:gdLst>
              <a:gd name="T0" fmla="*/ 0 w 1299"/>
              <a:gd name="T1" fmla="*/ 2147483647 h 1938"/>
              <a:gd name="T2" fmla="*/ 2147483647 w 1299"/>
              <a:gd name="T3" fmla="*/ 2147483647 h 1938"/>
              <a:gd name="T4" fmla="*/ 2147483647 w 1299"/>
              <a:gd name="T5" fmla="*/ 0 h 1938"/>
              <a:gd name="T6" fmla="*/ 2147483647 w 1299"/>
              <a:gd name="T7" fmla="*/ 2147483647 h 1938"/>
              <a:gd name="T8" fmla="*/ 0 w 1299"/>
              <a:gd name="T9" fmla="*/ 2147483647 h 1938"/>
              <a:gd name="T10" fmla="*/ 0 60000 65536"/>
              <a:gd name="T11" fmla="*/ 0 60000 65536"/>
              <a:gd name="T12" fmla="*/ 0 60000 65536"/>
              <a:gd name="T13" fmla="*/ 0 60000 65536"/>
              <a:gd name="T14" fmla="*/ 0 60000 65536"/>
              <a:gd name="T15" fmla="*/ 0 w 1299"/>
              <a:gd name="T16" fmla="*/ 0 h 1938"/>
              <a:gd name="T17" fmla="*/ 1299 w 1299"/>
              <a:gd name="T18" fmla="*/ 1938 h 1938"/>
            </a:gdLst>
            <a:ahLst/>
            <a:cxnLst>
              <a:cxn ang="T10">
                <a:pos x="T0" y="T1"/>
              </a:cxn>
              <a:cxn ang="T11">
                <a:pos x="T2" y="T3"/>
              </a:cxn>
              <a:cxn ang="T12">
                <a:pos x="T4" y="T5"/>
              </a:cxn>
              <a:cxn ang="T13">
                <a:pos x="T6" y="T7"/>
              </a:cxn>
              <a:cxn ang="T14">
                <a:pos x="T8" y="T9"/>
              </a:cxn>
            </a:cxnLst>
            <a:rect l="T15" t="T16" r="T17" b="T18"/>
            <a:pathLst>
              <a:path w="1299" h="1938">
                <a:moveTo>
                  <a:pt x="0" y="1938"/>
                </a:moveTo>
                <a:lnTo>
                  <a:pt x="1298" y="1136"/>
                </a:lnTo>
                <a:lnTo>
                  <a:pt x="1299" y="0"/>
                </a:lnTo>
                <a:lnTo>
                  <a:pt x="2" y="802"/>
                </a:lnTo>
                <a:lnTo>
                  <a:pt x="0" y="1938"/>
                </a:lnTo>
                <a:close/>
              </a:path>
            </a:pathLst>
          </a:custGeom>
          <a:solidFill>
            <a:srgbClr val="FFCC00"/>
          </a:solidFill>
          <a:ln w="1588">
            <a:solidFill>
              <a:srgbClr val="000000"/>
            </a:solidFill>
            <a:prstDash val="solid"/>
            <a:round/>
            <a:headEnd/>
            <a:tailEnd/>
          </a:ln>
        </p:spPr>
        <p:txBody>
          <a:bodyPr/>
          <a:lstStyle/>
          <a:p>
            <a:endParaRPr lang="en-US"/>
          </a:p>
        </p:txBody>
      </p:sp>
      <p:sp>
        <p:nvSpPr>
          <p:cNvPr id="17789" name="Oval 550"/>
          <p:cNvSpPr>
            <a:spLocks noChangeArrowheads="1"/>
          </p:cNvSpPr>
          <p:nvPr/>
        </p:nvSpPr>
        <p:spPr bwMode="auto">
          <a:xfrm>
            <a:off x="1393825" y="2987675"/>
            <a:ext cx="138113" cy="182563"/>
          </a:xfrm>
          <a:prstGeom prst="ellipse">
            <a:avLst/>
          </a:prstGeom>
          <a:solidFill>
            <a:srgbClr val="FFFFFF"/>
          </a:solidFill>
          <a:ln w="7938">
            <a:solidFill>
              <a:srgbClr val="000000"/>
            </a:solidFill>
            <a:round/>
            <a:headEnd/>
            <a:tailEnd/>
          </a:ln>
        </p:spPr>
        <p:txBody>
          <a:bodyPr/>
          <a:lstStyle/>
          <a:p>
            <a:endParaRPr lang="en-US" altLang="en-US"/>
          </a:p>
        </p:txBody>
      </p:sp>
      <p:sp>
        <p:nvSpPr>
          <p:cNvPr id="17790" name="Oval 551"/>
          <p:cNvSpPr>
            <a:spLocks noChangeArrowheads="1"/>
          </p:cNvSpPr>
          <p:nvPr/>
        </p:nvSpPr>
        <p:spPr bwMode="auto">
          <a:xfrm>
            <a:off x="1066800" y="30781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91" name="Oval 552"/>
          <p:cNvSpPr>
            <a:spLocks noChangeArrowheads="1"/>
          </p:cNvSpPr>
          <p:nvPr/>
        </p:nvSpPr>
        <p:spPr bwMode="auto">
          <a:xfrm>
            <a:off x="1265238" y="3395663"/>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92" name="Oval 553"/>
          <p:cNvSpPr>
            <a:spLocks noChangeArrowheads="1"/>
          </p:cNvSpPr>
          <p:nvPr/>
        </p:nvSpPr>
        <p:spPr bwMode="auto">
          <a:xfrm>
            <a:off x="1727200" y="32146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793" name="Oval 554"/>
          <p:cNvSpPr>
            <a:spLocks noChangeArrowheads="1"/>
          </p:cNvSpPr>
          <p:nvPr/>
        </p:nvSpPr>
        <p:spPr bwMode="auto">
          <a:xfrm>
            <a:off x="1790700" y="28527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94" name="Oval 555"/>
          <p:cNvSpPr>
            <a:spLocks noChangeArrowheads="1"/>
          </p:cNvSpPr>
          <p:nvPr/>
        </p:nvSpPr>
        <p:spPr bwMode="auto">
          <a:xfrm>
            <a:off x="1066800" y="3530600"/>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95" name="Freeform 556"/>
          <p:cNvSpPr>
            <a:spLocks/>
          </p:cNvSpPr>
          <p:nvPr/>
        </p:nvSpPr>
        <p:spPr bwMode="auto">
          <a:xfrm>
            <a:off x="760413" y="2570163"/>
            <a:ext cx="1292225" cy="1322387"/>
          </a:xfrm>
          <a:custGeom>
            <a:avLst/>
            <a:gdLst>
              <a:gd name="T0" fmla="*/ 0 w 1299"/>
              <a:gd name="T1" fmla="*/ 2147483647 h 1938"/>
              <a:gd name="T2" fmla="*/ 2147483647 w 1299"/>
              <a:gd name="T3" fmla="*/ 2147483647 h 1938"/>
              <a:gd name="T4" fmla="*/ 2147483647 w 1299"/>
              <a:gd name="T5" fmla="*/ 0 h 1938"/>
              <a:gd name="T6" fmla="*/ 2147483647 w 1299"/>
              <a:gd name="T7" fmla="*/ 2147483647 h 1938"/>
              <a:gd name="T8" fmla="*/ 0 w 1299"/>
              <a:gd name="T9" fmla="*/ 2147483647 h 1938"/>
              <a:gd name="T10" fmla="*/ 0 60000 65536"/>
              <a:gd name="T11" fmla="*/ 0 60000 65536"/>
              <a:gd name="T12" fmla="*/ 0 60000 65536"/>
              <a:gd name="T13" fmla="*/ 0 60000 65536"/>
              <a:gd name="T14" fmla="*/ 0 60000 65536"/>
              <a:gd name="T15" fmla="*/ 0 w 1299"/>
              <a:gd name="T16" fmla="*/ 0 h 1938"/>
              <a:gd name="T17" fmla="*/ 1299 w 1299"/>
              <a:gd name="T18" fmla="*/ 1938 h 1938"/>
            </a:gdLst>
            <a:ahLst/>
            <a:cxnLst>
              <a:cxn ang="T10">
                <a:pos x="T0" y="T1"/>
              </a:cxn>
              <a:cxn ang="T11">
                <a:pos x="T2" y="T3"/>
              </a:cxn>
              <a:cxn ang="T12">
                <a:pos x="T4" y="T5"/>
              </a:cxn>
              <a:cxn ang="T13">
                <a:pos x="T6" y="T7"/>
              </a:cxn>
              <a:cxn ang="T14">
                <a:pos x="T8" y="T9"/>
              </a:cxn>
            </a:cxnLst>
            <a:rect l="T15" t="T16" r="T17" b="T18"/>
            <a:pathLst>
              <a:path w="1299" h="1938">
                <a:moveTo>
                  <a:pt x="0" y="1938"/>
                </a:moveTo>
                <a:lnTo>
                  <a:pt x="1298" y="1136"/>
                </a:lnTo>
                <a:lnTo>
                  <a:pt x="1299" y="0"/>
                </a:lnTo>
                <a:lnTo>
                  <a:pt x="2" y="802"/>
                </a:lnTo>
                <a:lnTo>
                  <a:pt x="0" y="1938"/>
                </a:lnTo>
                <a:close/>
              </a:path>
            </a:pathLst>
          </a:custGeom>
          <a:solidFill>
            <a:srgbClr val="FFCC00"/>
          </a:solidFill>
          <a:ln w="1588">
            <a:solidFill>
              <a:srgbClr val="000000"/>
            </a:solidFill>
            <a:prstDash val="solid"/>
            <a:round/>
            <a:headEnd/>
            <a:tailEnd/>
          </a:ln>
        </p:spPr>
        <p:txBody>
          <a:bodyPr/>
          <a:lstStyle/>
          <a:p>
            <a:endParaRPr lang="en-US"/>
          </a:p>
        </p:txBody>
      </p:sp>
      <p:sp>
        <p:nvSpPr>
          <p:cNvPr id="17796" name="Oval 557"/>
          <p:cNvSpPr>
            <a:spLocks noChangeArrowheads="1"/>
          </p:cNvSpPr>
          <p:nvPr/>
        </p:nvSpPr>
        <p:spPr bwMode="auto">
          <a:xfrm>
            <a:off x="1393825" y="2987675"/>
            <a:ext cx="138113" cy="182563"/>
          </a:xfrm>
          <a:prstGeom prst="ellipse">
            <a:avLst/>
          </a:prstGeom>
          <a:solidFill>
            <a:srgbClr val="FFFFFF"/>
          </a:solidFill>
          <a:ln w="7938">
            <a:solidFill>
              <a:srgbClr val="000000"/>
            </a:solidFill>
            <a:round/>
            <a:headEnd/>
            <a:tailEnd/>
          </a:ln>
        </p:spPr>
        <p:txBody>
          <a:bodyPr/>
          <a:lstStyle/>
          <a:p>
            <a:endParaRPr lang="en-US" altLang="en-US"/>
          </a:p>
        </p:txBody>
      </p:sp>
      <p:sp>
        <p:nvSpPr>
          <p:cNvPr id="17797" name="Oval 558"/>
          <p:cNvSpPr>
            <a:spLocks noChangeArrowheads="1"/>
          </p:cNvSpPr>
          <p:nvPr/>
        </p:nvSpPr>
        <p:spPr bwMode="auto">
          <a:xfrm>
            <a:off x="1066800" y="30781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98" name="Oval 559"/>
          <p:cNvSpPr>
            <a:spLocks noChangeArrowheads="1"/>
          </p:cNvSpPr>
          <p:nvPr/>
        </p:nvSpPr>
        <p:spPr bwMode="auto">
          <a:xfrm>
            <a:off x="1265238" y="3395663"/>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799" name="Oval 560"/>
          <p:cNvSpPr>
            <a:spLocks noChangeArrowheads="1"/>
          </p:cNvSpPr>
          <p:nvPr/>
        </p:nvSpPr>
        <p:spPr bwMode="auto">
          <a:xfrm>
            <a:off x="1727200" y="32146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800" name="Oval 561"/>
          <p:cNvSpPr>
            <a:spLocks noChangeArrowheads="1"/>
          </p:cNvSpPr>
          <p:nvPr/>
        </p:nvSpPr>
        <p:spPr bwMode="auto">
          <a:xfrm>
            <a:off x="1790700" y="28527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01" name="Oval 562"/>
          <p:cNvSpPr>
            <a:spLocks noChangeArrowheads="1"/>
          </p:cNvSpPr>
          <p:nvPr/>
        </p:nvSpPr>
        <p:spPr bwMode="auto">
          <a:xfrm>
            <a:off x="1066800" y="3530600"/>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02" name="Freeform 563"/>
          <p:cNvSpPr>
            <a:spLocks/>
          </p:cNvSpPr>
          <p:nvPr/>
        </p:nvSpPr>
        <p:spPr bwMode="auto">
          <a:xfrm>
            <a:off x="1554163" y="2705100"/>
            <a:ext cx="1304925" cy="1341438"/>
          </a:xfrm>
          <a:custGeom>
            <a:avLst/>
            <a:gdLst>
              <a:gd name="T0" fmla="*/ 0 w 1315"/>
              <a:gd name="T1" fmla="*/ 2147483647 h 1965"/>
              <a:gd name="T2" fmla="*/ 2147483647 w 1315"/>
              <a:gd name="T3" fmla="*/ 2147483647 h 1965"/>
              <a:gd name="T4" fmla="*/ 2147483647 w 1315"/>
              <a:gd name="T5" fmla="*/ 0 h 1965"/>
              <a:gd name="T6" fmla="*/ 0 w 1315"/>
              <a:gd name="T7" fmla="*/ 2147483647 h 1965"/>
              <a:gd name="T8" fmla="*/ 0 w 1315"/>
              <a:gd name="T9" fmla="*/ 2147483647 h 1965"/>
              <a:gd name="T10" fmla="*/ 0 60000 65536"/>
              <a:gd name="T11" fmla="*/ 0 60000 65536"/>
              <a:gd name="T12" fmla="*/ 0 60000 65536"/>
              <a:gd name="T13" fmla="*/ 0 60000 65536"/>
              <a:gd name="T14" fmla="*/ 0 60000 65536"/>
              <a:gd name="T15" fmla="*/ 0 w 1315"/>
              <a:gd name="T16" fmla="*/ 0 h 1965"/>
              <a:gd name="T17" fmla="*/ 1315 w 1315"/>
              <a:gd name="T18" fmla="*/ 1965 h 1965"/>
            </a:gdLst>
            <a:ahLst/>
            <a:cxnLst>
              <a:cxn ang="T10">
                <a:pos x="T0" y="T1"/>
              </a:cxn>
              <a:cxn ang="T11">
                <a:pos x="T2" y="T3"/>
              </a:cxn>
              <a:cxn ang="T12">
                <a:pos x="T4" y="T5"/>
              </a:cxn>
              <a:cxn ang="T13">
                <a:pos x="T6" y="T7"/>
              </a:cxn>
              <a:cxn ang="T14">
                <a:pos x="T8" y="T9"/>
              </a:cxn>
            </a:cxnLst>
            <a:rect l="T15" t="T16" r="T17" b="T18"/>
            <a:pathLst>
              <a:path w="1315" h="1965">
                <a:moveTo>
                  <a:pt x="0" y="1965"/>
                </a:moveTo>
                <a:lnTo>
                  <a:pt x="1314" y="1153"/>
                </a:lnTo>
                <a:lnTo>
                  <a:pt x="1315" y="0"/>
                </a:lnTo>
                <a:lnTo>
                  <a:pt x="0" y="813"/>
                </a:lnTo>
                <a:lnTo>
                  <a:pt x="0" y="1965"/>
                </a:lnTo>
                <a:close/>
              </a:path>
            </a:pathLst>
          </a:custGeom>
          <a:solidFill>
            <a:srgbClr val="C0C0C0"/>
          </a:solidFill>
          <a:ln w="1588">
            <a:solidFill>
              <a:srgbClr val="000000"/>
            </a:solidFill>
            <a:prstDash val="solid"/>
            <a:round/>
            <a:headEnd/>
            <a:tailEnd/>
          </a:ln>
        </p:spPr>
        <p:txBody>
          <a:bodyPr/>
          <a:lstStyle/>
          <a:p>
            <a:endParaRPr lang="en-US"/>
          </a:p>
        </p:txBody>
      </p:sp>
      <p:sp>
        <p:nvSpPr>
          <p:cNvPr id="17803" name="Oval 564"/>
          <p:cNvSpPr>
            <a:spLocks noChangeArrowheads="1"/>
          </p:cNvSpPr>
          <p:nvPr/>
        </p:nvSpPr>
        <p:spPr bwMode="auto">
          <a:xfrm>
            <a:off x="1871663" y="3475038"/>
            <a:ext cx="134937"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804" name="Oval 565"/>
          <p:cNvSpPr>
            <a:spLocks noChangeArrowheads="1"/>
          </p:cNvSpPr>
          <p:nvPr/>
        </p:nvSpPr>
        <p:spPr bwMode="auto">
          <a:xfrm>
            <a:off x="2203450"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05" name="Oval 566"/>
          <p:cNvSpPr>
            <a:spLocks noChangeArrowheads="1"/>
          </p:cNvSpPr>
          <p:nvPr/>
        </p:nvSpPr>
        <p:spPr bwMode="auto">
          <a:xfrm>
            <a:off x="1608138" y="38385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806" name="Oval 567"/>
          <p:cNvSpPr>
            <a:spLocks noChangeArrowheads="1"/>
          </p:cNvSpPr>
          <p:nvPr/>
        </p:nvSpPr>
        <p:spPr bwMode="auto">
          <a:xfrm>
            <a:off x="1738313" y="3386138"/>
            <a:ext cx="138112"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07" name="Oval 568"/>
          <p:cNvSpPr>
            <a:spLocks noChangeArrowheads="1"/>
          </p:cNvSpPr>
          <p:nvPr/>
        </p:nvSpPr>
        <p:spPr bwMode="auto">
          <a:xfrm>
            <a:off x="2663825"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08" name="Oval 569"/>
          <p:cNvSpPr>
            <a:spLocks noChangeArrowheads="1"/>
          </p:cNvSpPr>
          <p:nvPr/>
        </p:nvSpPr>
        <p:spPr bwMode="auto">
          <a:xfrm>
            <a:off x="2071688" y="3205163"/>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09" name="Freeform 570"/>
          <p:cNvSpPr>
            <a:spLocks/>
          </p:cNvSpPr>
          <p:nvPr/>
        </p:nvSpPr>
        <p:spPr bwMode="auto">
          <a:xfrm>
            <a:off x="1554163" y="2705100"/>
            <a:ext cx="1304925" cy="1341438"/>
          </a:xfrm>
          <a:custGeom>
            <a:avLst/>
            <a:gdLst>
              <a:gd name="T0" fmla="*/ 0 w 1315"/>
              <a:gd name="T1" fmla="*/ 2147483647 h 1965"/>
              <a:gd name="T2" fmla="*/ 2147483647 w 1315"/>
              <a:gd name="T3" fmla="*/ 2147483647 h 1965"/>
              <a:gd name="T4" fmla="*/ 2147483647 w 1315"/>
              <a:gd name="T5" fmla="*/ 0 h 1965"/>
              <a:gd name="T6" fmla="*/ 0 w 1315"/>
              <a:gd name="T7" fmla="*/ 2147483647 h 1965"/>
              <a:gd name="T8" fmla="*/ 0 w 1315"/>
              <a:gd name="T9" fmla="*/ 2147483647 h 1965"/>
              <a:gd name="T10" fmla="*/ 0 60000 65536"/>
              <a:gd name="T11" fmla="*/ 0 60000 65536"/>
              <a:gd name="T12" fmla="*/ 0 60000 65536"/>
              <a:gd name="T13" fmla="*/ 0 60000 65536"/>
              <a:gd name="T14" fmla="*/ 0 60000 65536"/>
              <a:gd name="T15" fmla="*/ 0 w 1315"/>
              <a:gd name="T16" fmla="*/ 0 h 1965"/>
              <a:gd name="T17" fmla="*/ 1315 w 1315"/>
              <a:gd name="T18" fmla="*/ 1965 h 1965"/>
            </a:gdLst>
            <a:ahLst/>
            <a:cxnLst>
              <a:cxn ang="T10">
                <a:pos x="T0" y="T1"/>
              </a:cxn>
              <a:cxn ang="T11">
                <a:pos x="T2" y="T3"/>
              </a:cxn>
              <a:cxn ang="T12">
                <a:pos x="T4" y="T5"/>
              </a:cxn>
              <a:cxn ang="T13">
                <a:pos x="T6" y="T7"/>
              </a:cxn>
              <a:cxn ang="T14">
                <a:pos x="T8" y="T9"/>
              </a:cxn>
            </a:cxnLst>
            <a:rect l="T15" t="T16" r="T17" b="T18"/>
            <a:pathLst>
              <a:path w="1315" h="1965">
                <a:moveTo>
                  <a:pt x="0" y="1965"/>
                </a:moveTo>
                <a:lnTo>
                  <a:pt x="1314" y="1153"/>
                </a:lnTo>
                <a:lnTo>
                  <a:pt x="1315" y="0"/>
                </a:lnTo>
                <a:lnTo>
                  <a:pt x="0" y="813"/>
                </a:lnTo>
                <a:lnTo>
                  <a:pt x="0" y="1965"/>
                </a:lnTo>
                <a:close/>
              </a:path>
            </a:pathLst>
          </a:custGeom>
          <a:solidFill>
            <a:srgbClr val="C0C0C0"/>
          </a:solidFill>
          <a:ln w="1588">
            <a:solidFill>
              <a:srgbClr val="000000"/>
            </a:solidFill>
            <a:prstDash val="solid"/>
            <a:round/>
            <a:headEnd/>
            <a:tailEnd/>
          </a:ln>
        </p:spPr>
        <p:txBody>
          <a:bodyPr/>
          <a:lstStyle/>
          <a:p>
            <a:endParaRPr lang="en-US"/>
          </a:p>
        </p:txBody>
      </p:sp>
      <p:sp>
        <p:nvSpPr>
          <p:cNvPr id="17810" name="Oval 571"/>
          <p:cNvSpPr>
            <a:spLocks noChangeArrowheads="1"/>
          </p:cNvSpPr>
          <p:nvPr/>
        </p:nvSpPr>
        <p:spPr bwMode="auto">
          <a:xfrm>
            <a:off x="1871663" y="3475038"/>
            <a:ext cx="134937"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811" name="Oval 572"/>
          <p:cNvSpPr>
            <a:spLocks noChangeArrowheads="1"/>
          </p:cNvSpPr>
          <p:nvPr/>
        </p:nvSpPr>
        <p:spPr bwMode="auto">
          <a:xfrm>
            <a:off x="2203450"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12" name="Oval 573"/>
          <p:cNvSpPr>
            <a:spLocks noChangeArrowheads="1"/>
          </p:cNvSpPr>
          <p:nvPr/>
        </p:nvSpPr>
        <p:spPr bwMode="auto">
          <a:xfrm>
            <a:off x="1608138" y="38385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813" name="Oval 574"/>
          <p:cNvSpPr>
            <a:spLocks noChangeArrowheads="1"/>
          </p:cNvSpPr>
          <p:nvPr/>
        </p:nvSpPr>
        <p:spPr bwMode="auto">
          <a:xfrm>
            <a:off x="1738313" y="3386138"/>
            <a:ext cx="138112"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14" name="Oval 575"/>
          <p:cNvSpPr>
            <a:spLocks noChangeArrowheads="1"/>
          </p:cNvSpPr>
          <p:nvPr/>
        </p:nvSpPr>
        <p:spPr bwMode="auto">
          <a:xfrm>
            <a:off x="2663825"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15" name="Oval 576"/>
          <p:cNvSpPr>
            <a:spLocks noChangeArrowheads="1"/>
          </p:cNvSpPr>
          <p:nvPr/>
        </p:nvSpPr>
        <p:spPr bwMode="auto">
          <a:xfrm>
            <a:off x="2071688" y="3205163"/>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16" name="Freeform 577"/>
          <p:cNvSpPr>
            <a:spLocks/>
          </p:cNvSpPr>
          <p:nvPr/>
        </p:nvSpPr>
        <p:spPr bwMode="auto">
          <a:xfrm>
            <a:off x="2344738" y="2841625"/>
            <a:ext cx="1290637" cy="1325563"/>
          </a:xfrm>
          <a:custGeom>
            <a:avLst/>
            <a:gdLst>
              <a:gd name="T0" fmla="*/ 0 w 1301"/>
              <a:gd name="T1" fmla="*/ 2147483647 h 1942"/>
              <a:gd name="T2" fmla="*/ 2147483647 w 1301"/>
              <a:gd name="T3" fmla="*/ 2147483647 h 1942"/>
              <a:gd name="T4" fmla="*/ 2147483647 w 1301"/>
              <a:gd name="T5" fmla="*/ 0 h 1942"/>
              <a:gd name="T6" fmla="*/ 0 w 1301"/>
              <a:gd name="T7" fmla="*/ 2147483647 h 1942"/>
              <a:gd name="T8" fmla="*/ 0 w 1301"/>
              <a:gd name="T9" fmla="*/ 2147483647 h 1942"/>
              <a:gd name="T10" fmla="*/ 0 60000 65536"/>
              <a:gd name="T11" fmla="*/ 0 60000 65536"/>
              <a:gd name="T12" fmla="*/ 0 60000 65536"/>
              <a:gd name="T13" fmla="*/ 0 60000 65536"/>
              <a:gd name="T14" fmla="*/ 0 60000 65536"/>
              <a:gd name="T15" fmla="*/ 0 w 1301"/>
              <a:gd name="T16" fmla="*/ 0 h 1942"/>
              <a:gd name="T17" fmla="*/ 1301 w 1301"/>
              <a:gd name="T18" fmla="*/ 1942 h 1942"/>
            </a:gdLst>
            <a:ahLst/>
            <a:cxnLst>
              <a:cxn ang="T10">
                <a:pos x="T0" y="T1"/>
              </a:cxn>
              <a:cxn ang="T11">
                <a:pos x="T2" y="T3"/>
              </a:cxn>
              <a:cxn ang="T12">
                <a:pos x="T4" y="T5"/>
              </a:cxn>
              <a:cxn ang="T13">
                <a:pos x="T6" y="T7"/>
              </a:cxn>
              <a:cxn ang="T14">
                <a:pos x="T8" y="T9"/>
              </a:cxn>
            </a:cxnLst>
            <a:rect l="T15" t="T16" r="T17" b="T18"/>
            <a:pathLst>
              <a:path w="1301" h="1942">
                <a:moveTo>
                  <a:pt x="0" y="1942"/>
                </a:moveTo>
                <a:lnTo>
                  <a:pt x="1299" y="1137"/>
                </a:lnTo>
                <a:lnTo>
                  <a:pt x="1301" y="0"/>
                </a:lnTo>
                <a:lnTo>
                  <a:pt x="0" y="803"/>
                </a:lnTo>
                <a:lnTo>
                  <a:pt x="0" y="1942"/>
                </a:lnTo>
                <a:close/>
              </a:path>
            </a:pathLst>
          </a:custGeom>
          <a:solidFill>
            <a:srgbClr val="CC99FF"/>
          </a:solidFill>
          <a:ln w="1588">
            <a:solidFill>
              <a:srgbClr val="000000"/>
            </a:solidFill>
            <a:prstDash val="solid"/>
            <a:round/>
            <a:headEnd/>
            <a:tailEnd/>
          </a:ln>
        </p:spPr>
        <p:txBody>
          <a:bodyPr/>
          <a:lstStyle/>
          <a:p>
            <a:endParaRPr lang="en-US"/>
          </a:p>
        </p:txBody>
      </p:sp>
      <p:sp>
        <p:nvSpPr>
          <p:cNvPr id="17817" name="Oval 578"/>
          <p:cNvSpPr>
            <a:spLocks noChangeArrowheads="1"/>
          </p:cNvSpPr>
          <p:nvPr/>
        </p:nvSpPr>
        <p:spPr bwMode="auto">
          <a:xfrm>
            <a:off x="2711450" y="3475038"/>
            <a:ext cx="138113"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818" name="Oval 579"/>
          <p:cNvSpPr>
            <a:spLocks noChangeArrowheads="1"/>
          </p:cNvSpPr>
          <p:nvPr/>
        </p:nvSpPr>
        <p:spPr bwMode="auto">
          <a:xfrm>
            <a:off x="2974975" y="3340100"/>
            <a:ext cx="138113"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19" name="Oval 580"/>
          <p:cNvSpPr>
            <a:spLocks noChangeArrowheads="1"/>
          </p:cNvSpPr>
          <p:nvPr/>
        </p:nvSpPr>
        <p:spPr bwMode="auto">
          <a:xfrm>
            <a:off x="2382838" y="3567113"/>
            <a:ext cx="136525"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820" name="Oval 581"/>
          <p:cNvSpPr>
            <a:spLocks noChangeArrowheads="1"/>
          </p:cNvSpPr>
          <p:nvPr/>
        </p:nvSpPr>
        <p:spPr bwMode="auto">
          <a:xfrm>
            <a:off x="3241675" y="3159125"/>
            <a:ext cx="133350"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821" name="Oval 582"/>
          <p:cNvSpPr>
            <a:spLocks noChangeArrowheads="1"/>
          </p:cNvSpPr>
          <p:nvPr/>
        </p:nvSpPr>
        <p:spPr bwMode="auto">
          <a:xfrm>
            <a:off x="3438525" y="34750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22" name="Oval 583"/>
          <p:cNvSpPr>
            <a:spLocks noChangeArrowheads="1"/>
          </p:cNvSpPr>
          <p:nvPr/>
        </p:nvSpPr>
        <p:spPr bwMode="auto">
          <a:xfrm>
            <a:off x="2974975" y="3567113"/>
            <a:ext cx="13811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823" name="Freeform 584"/>
          <p:cNvSpPr>
            <a:spLocks/>
          </p:cNvSpPr>
          <p:nvPr/>
        </p:nvSpPr>
        <p:spPr bwMode="auto">
          <a:xfrm>
            <a:off x="2344738" y="2841625"/>
            <a:ext cx="1290637" cy="1325563"/>
          </a:xfrm>
          <a:custGeom>
            <a:avLst/>
            <a:gdLst>
              <a:gd name="T0" fmla="*/ 0 w 1301"/>
              <a:gd name="T1" fmla="*/ 2147483647 h 1942"/>
              <a:gd name="T2" fmla="*/ 2147483647 w 1301"/>
              <a:gd name="T3" fmla="*/ 2147483647 h 1942"/>
              <a:gd name="T4" fmla="*/ 2147483647 w 1301"/>
              <a:gd name="T5" fmla="*/ 0 h 1942"/>
              <a:gd name="T6" fmla="*/ 0 w 1301"/>
              <a:gd name="T7" fmla="*/ 2147483647 h 1942"/>
              <a:gd name="T8" fmla="*/ 0 w 1301"/>
              <a:gd name="T9" fmla="*/ 2147483647 h 1942"/>
              <a:gd name="T10" fmla="*/ 0 60000 65536"/>
              <a:gd name="T11" fmla="*/ 0 60000 65536"/>
              <a:gd name="T12" fmla="*/ 0 60000 65536"/>
              <a:gd name="T13" fmla="*/ 0 60000 65536"/>
              <a:gd name="T14" fmla="*/ 0 60000 65536"/>
              <a:gd name="T15" fmla="*/ 0 w 1301"/>
              <a:gd name="T16" fmla="*/ 0 h 1942"/>
              <a:gd name="T17" fmla="*/ 1301 w 1301"/>
              <a:gd name="T18" fmla="*/ 1942 h 1942"/>
            </a:gdLst>
            <a:ahLst/>
            <a:cxnLst>
              <a:cxn ang="T10">
                <a:pos x="T0" y="T1"/>
              </a:cxn>
              <a:cxn ang="T11">
                <a:pos x="T2" y="T3"/>
              </a:cxn>
              <a:cxn ang="T12">
                <a:pos x="T4" y="T5"/>
              </a:cxn>
              <a:cxn ang="T13">
                <a:pos x="T6" y="T7"/>
              </a:cxn>
              <a:cxn ang="T14">
                <a:pos x="T8" y="T9"/>
              </a:cxn>
            </a:cxnLst>
            <a:rect l="T15" t="T16" r="T17" b="T18"/>
            <a:pathLst>
              <a:path w="1301" h="1942">
                <a:moveTo>
                  <a:pt x="0" y="1942"/>
                </a:moveTo>
                <a:lnTo>
                  <a:pt x="1299" y="1137"/>
                </a:lnTo>
                <a:lnTo>
                  <a:pt x="1301" y="0"/>
                </a:lnTo>
                <a:lnTo>
                  <a:pt x="0" y="803"/>
                </a:lnTo>
                <a:lnTo>
                  <a:pt x="0" y="1942"/>
                </a:lnTo>
                <a:close/>
              </a:path>
            </a:pathLst>
          </a:custGeom>
          <a:solidFill>
            <a:srgbClr val="CC99FF"/>
          </a:solidFill>
          <a:ln w="1588">
            <a:solidFill>
              <a:srgbClr val="000000"/>
            </a:solidFill>
            <a:prstDash val="solid"/>
            <a:round/>
            <a:headEnd/>
            <a:tailEnd/>
          </a:ln>
        </p:spPr>
        <p:txBody>
          <a:bodyPr/>
          <a:lstStyle/>
          <a:p>
            <a:endParaRPr lang="en-US"/>
          </a:p>
        </p:txBody>
      </p:sp>
      <p:sp>
        <p:nvSpPr>
          <p:cNvPr id="17824" name="Oval 585"/>
          <p:cNvSpPr>
            <a:spLocks noChangeArrowheads="1"/>
          </p:cNvSpPr>
          <p:nvPr/>
        </p:nvSpPr>
        <p:spPr bwMode="auto">
          <a:xfrm>
            <a:off x="2711450" y="3475038"/>
            <a:ext cx="138113"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825" name="Oval 586"/>
          <p:cNvSpPr>
            <a:spLocks noChangeArrowheads="1"/>
          </p:cNvSpPr>
          <p:nvPr/>
        </p:nvSpPr>
        <p:spPr bwMode="auto">
          <a:xfrm>
            <a:off x="2974975" y="3340100"/>
            <a:ext cx="138113"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26" name="Oval 587"/>
          <p:cNvSpPr>
            <a:spLocks noChangeArrowheads="1"/>
          </p:cNvSpPr>
          <p:nvPr/>
        </p:nvSpPr>
        <p:spPr bwMode="auto">
          <a:xfrm>
            <a:off x="2382838" y="3567113"/>
            <a:ext cx="136525"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827" name="Oval 588"/>
          <p:cNvSpPr>
            <a:spLocks noChangeArrowheads="1"/>
          </p:cNvSpPr>
          <p:nvPr/>
        </p:nvSpPr>
        <p:spPr bwMode="auto">
          <a:xfrm>
            <a:off x="3241675" y="3159125"/>
            <a:ext cx="133350"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828" name="Oval 589"/>
          <p:cNvSpPr>
            <a:spLocks noChangeArrowheads="1"/>
          </p:cNvSpPr>
          <p:nvPr/>
        </p:nvSpPr>
        <p:spPr bwMode="auto">
          <a:xfrm>
            <a:off x="3438525" y="34750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29" name="Oval 590"/>
          <p:cNvSpPr>
            <a:spLocks noChangeArrowheads="1"/>
          </p:cNvSpPr>
          <p:nvPr/>
        </p:nvSpPr>
        <p:spPr bwMode="auto">
          <a:xfrm>
            <a:off x="2974975" y="3567113"/>
            <a:ext cx="13811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830" name="Freeform 591"/>
          <p:cNvSpPr>
            <a:spLocks/>
          </p:cNvSpPr>
          <p:nvPr/>
        </p:nvSpPr>
        <p:spPr bwMode="auto">
          <a:xfrm>
            <a:off x="3200400" y="2978150"/>
            <a:ext cx="1231900" cy="1262063"/>
          </a:xfrm>
          <a:custGeom>
            <a:avLst/>
            <a:gdLst>
              <a:gd name="T0" fmla="*/ 0 w 1238"/>
              <a:gd name="T1" fmla="*/ 2147483647 h 1851"/>
              <a:gd name="T2" fmla="*/ 2147483647 w 1238"/>
              <a:gd name="T3" fmla="*/ 2147483647 h 1851"/>
              <a:gd name="T4" fmla="*/ 2147483647 w 1238"/>
              <a:gd name="T5" fmla="*/ 0 h 1851"/>
              <a:gd name="T6" fmla="*/ 0 w 1238"/>
              <a:gd name="T7" fmla="*/ 2147483647 h 1851"/>
              <a:gd name="T8" fmla="*/ 0 w 1238"/>
              <a:gd name="T9" fmla="*/ 2147483647 h 1851"/>
              <a:gd name="T10" fmla="*/ 0 60000 65536"/>
              <a:gd name="T11" fmla="*/ 0 60000 65536"/>
              <a:gd name="T12" fmla="*/ 0 60000 65536"/>
              <a:gd name="T13" fmla="*/ 0 60000 65536"/>
              <a:gd name="T14" fmla="*/ 0 60000 65536"/>
              <a:gd name="T15" fmla="*/ 0 w 1238"/>
              <a:gd name="T16" fmla="*/ 0 h 1851"/>
              <a:gd name="T17" fmla="*/ 1238 w 1238"/>
              <a:gd name="T18" fmla="*/ 1851 h 1851"/>
            </a:gdLst>
            <a:ahLst/>
            <a:cxnLst>
              <a:cxn ang="T10">
                <a:pos x="T0" y="T1"/>
              </a:cxn>
              <a:cxn ang="T11">
                <a:pos x="T2" y="T3"/>
              </a:cxn>
              <a:cxn ang="T12">
                <a:pos x="T4" y="T5"/>
              </a:cxn>
              <a:cxn ang="T13">
                <a:pos x="T6" y="T7"/>
              </a:cxn>
              <a:cxn ang="T14">
                <a:pos x="T8" y="T9"/>
              </a:cxn>
            </a:cxnLst>
            <a:rect l="T15" t="T16" r="T17" b="T18"/>
            <a:pathLst>
              <a:path w="1238" h="1851">
                <a:moveTo>
                  <a:pt x="0" y="1851"/>
                </a:moveTo>
                <a:lnTo>
                  <a:pt x="1237" y="1084"/>
                </a:lnTo>
                <a:lnTo>
                  <a:pt x="1238" y="0"/>
                </a:lnTo>
                <a:lnTo>
                  <a:pt x="0" y="766"/>
                </a:lnTo>
                <a:lnTo>
                  <a:pt x="0" y="1851"/>
                </a:lnTo>
                <a:close/>
              </a:path>
            </a:pathLst>
          </a:custGeom>
          <a:solidFill>
            <a:srgbClr val="CCFFCC"/>
          </a:solidFill>
          <a:ln w="1588">
            <a:solidFill>
              <a:srgbClr val="000000"/>
            </a:solidFill>
            <a:prstDash val="solid"/>
            <a:round/>
            <a:headEnd/>
            <a:tailEnd/>
          </a:ln>
        </p:spPr>
        <p:txBody>
          <a:bodyPr/>
          <a:lstStyle/>
          <a:p>
            <a:endParaRPr lang="en-US"/>
          </a:p>
        </p:txBody>
      </p:sp>
      <p:sp>
        <p:nvSpPr>
          <p:cNvPr id="17831" name="Oval 592"/>
          <p:cNvSpPr>
            <a:spLocks noChangeArrowheads="1"/>
          </p:cNvSpPr>
          <p:nvPr/>
        </p:nvSpPr>
        <p:spPr bwMode="auto">
          <a:xfrm>
            <a:off x="3781425" y="3481388"/>
            <a:ext cx="131763"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832" name="Oval 593"/>
          <p:cNvSpPr>
            <a:spLocks noChangeArrowheads="1"/>
          </p:cNvSpPr>
          <p:nvPr/>
        </p:nvSpPr>
        <p:spPr bwMode="auto">
          <a:xfrm>
            <a:off x="3317875" y="384175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833" name="Oval 594"/>
          <p:cNvSpPr>
            <a:spLocks noChangeArrowheads="1"/>
          </p:cNvSpPr>
          <p:nvPr/>
        </p:nvSpPr>
        <p:spPr bwMode="auto">
          <a:xfrm>
            <a:off x="3781425" y="37988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834" name="Oval 595"/>
          <p:cNvSpPr>
            <a:spLocks noChangeArrowheads="1"/>
          </p:cNvSpPr>
          <p:nvPr/>
        </p:nvSpPr>
        <p:spPr bwMode="auto">
          <a:xfrm>
            <a:off x="4175125" y="35718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835" name="Oval 596"/>
          <p:cNvSpPr>
            <a:spLocks noChangeArrowheads="1"/>
          </p:cNvSpPr>
          <p:nvPr/>
        </p:nvSpPr>
        <p:spPr bwMode="auto">
          <a:xfrm>
            <a:off x="3911600" y="3344863"/>
            <a:ext cx="136525"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36" name="Freeform 597"/>
          <p:cNvSpPr>
            <a:spLocks/>
          </p:cNvSpPr>
          <p:nvPr/>
        </p:nvSpPr>
        <p:spPr bwMode="auto">
          <a:xfrm>
            <a:off x="3200400" y="2978150"/>
            <a:ext cx="1231900" cy="1262063"/>
          </a:xfrm>
          <a:custGeom>
            <a:avLst/>
            <a:gdLst>
              <a:gd name="T0" fmla="*/ 0 w 1238"/>
              <a:gd name="T1" fmla="*/ 2147483647 h 1851"/>
              <a:gd name="T2" fmla="*/ 2147483647 w 1238"/>
              <a:gd name="T3" fmla="*/ 2147483647 h 1851"/>
              <a:gd name="T4" fmla="*/ 2147483647 w 1238"/>
              <a:gd name="T5" fmla="*/ 0 h 1851"/>
              <a:gd name="T6" fmla="*/ 0 w 1238"/>
              <a:gd name="T7" fmla="*/ 2147483647 h 1851"/>
              <a:gd name="T8" fmla="*/ 0 w 1238"/>
              <a:gd name="T9" fmla="*/ 2147483647 h 1851"/>
              <a:gd name="T10" fmla="*/ 0 60000 65536"/>
              <a:gd name="T11" fmla="*/ 0 60000 65536"/>
              <a:gd name="T12" fmla="*/ 0 60000 65536"/>
              <a:gd name="T13" fmla="*/ 0 60000 65536"/>
              <a:gd name="T14" fmla="*/ 0 60000 65536"/>
              <a:gd name="T15" fmla="*/ 0 w 1238"/>
              <a:gd name="T16" fmla="*/ 0 h 1851"/>
              <a:gd name="T17" fmla="*/ 1238 w 1238"/>
              <a:gd name="T18" fmla="*/ 1851 h 1851"/>
            </a:gdLst>
            <a:ahLst/>
            <a:cxnLst>
              <a:cxn ang="T10">
                <a:pos x="T0" y="T1"/>
              </a:cxn>
              <a:cxn ang="T11">
                <a:pos x="T2" y="T3"/>
              </a:cxn>
              <a:cxn ang="T12">
                <a:pos x="T4" y="T5"/>
              </a:cxn>
              <a:cxn ang="T13">
                <a:pos x="T6" y="T7"/>
              </a:cxn>
              <a:cxn ang="T14">
                <a:pos x="T8" y="T9"/>
              </a:cxn>
            </a:cxnLst>
            <a:rect l="T15" t="T16" r="T17" b="T18"/>
            <a:pathLst>
              <a:path w="1238" h="1851">
                <a:moveTo>
                  <a:pt x="0" y="1851"/>
                </a:moveTo>
                <a:lnTo>
                  <a:pt x="1237" y="1084"/>
                </a:lnTo>
                <a:lnTo>
                  <a:pt x="1238" y="0"/>
                </a:lnTo>
                <a:lnTo>
                  <a:pt x="0" y="766"/>
                </a:lnTo>
                <a:lnTo>
                  <a:pt x="0" y="1851"/>
                </a:lnTo>
                <a:close/>
              </a:path>
            </a:pathLst>
          </a:custGeom>
          <a:solidFill>
            <a:srgbClr val="CCFFCC"/>
          </a:solidFill>
          <a:ln w="1588">
            <a:solidFill>
              <a:srgbClr val="000000"/>
            </a:solidFill>
            <a:prstDash val="solid"/>
            <a:round/>
            <a:headEnd/>
            <a:tailEnd/>
          </a:ln>
        </p:spPr>
        <p:txBody>
          <a:bodyPr/>
          <a:lstStyle/>
          <a:p>
            <a:endParaRPr lang="en-US"/>
          </a:p>
        </p:txBody>
      </p:sp>
      <p:sp>
        <p:nvSpPr>
          <p:cNvPr id="17837" name="Oval 598"/>
          <p:cNvSpPr>
            <a:spLocks noChangeArrowheads="1"/>
          </p:cNvSpPr>
          <p:nvPr/>
        </p:nvSpPr>
        <p:spPr bwMode="auto">
          <a:xfrm>
            <a:off x="3781425" y="3481388"/>
            <a:ext cx="131763"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838" name="Oval 599"/>
          <p:cNvSpPr>
            <a:spLocks noChangeArrowheads="1"/>
          </p:cNvSpPr>
          <p:nvPr/>
        </p:nvSpPr>
        <p:spPr bwMode="auto">
          <a:xfrm>
            <a:off x="3317875" y="384175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839" name="Oval 600"/>
          <p:cNvSpPr>
            <a:spLocks noChangeArrowheads="1"/>
          </p:cNvSpPr>
          <p:nvPr/>
        </p:nvSpPr>
        <p:spPr bwMode="auto">
          <a:xfrm>
            <a:off x="3781425" y="37988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840" name="Oval 601"/>
          <p:cNvSpPr>
            <a:spLocks noChangeArrowheads="1"/>
          </p:cNvSpPr>
          <p:nvPr/>
        </p:nvSpPr>
        <p:spPr bwMode="auto">
          <a:xfrm>
            <a:off x="4175125" y="35718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841" name="Oval 602"/>
          <p:cNvSpPr>
            <a:spLocks noChangeArrowheads="1"/>
          </p:cNvSpPr>
          <p:nvPr/>
        </p:nvSpPr>
        <p:spPr bwMode="auto">
          <a:xfrm>
            <a:off x="3911600" y="3344863"/>
            <a:ext cx="136525"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42" name="Freeform 603"/>
          <p:cNvSpPr>
            <a:spLocks/>
          </p:cNvSpPr>
          <p:nvPr/>
        </p:nvSpPr>
        <p:spPr bwMode="auto">
          <a:xfrm>
            <a:off x="3989388" y="3114675"/>
            <a:ext cx="1293812" cy="1323975"/>
          </a:xfrm>
          <a:custGeom>
            <a:avLst/>
            <a:gdLst>
              <a:gd name="T0" fmla="*/ 0 w 1302"/>
              <a:gd name="T1" fmla="*/ 2147483647 h 1940"/>
              <a:gd name="T2" fmla="*/ 2147483647 w 1302"/>
              <a:gd name="T3" fmla="*/ 2147483647 h 1940"/>
              <a:gd name="T4" fmla="*/ 2147483647 w 1302"/>
              <a:gd name="T5" fmla="*/ 0 h 1940"/>
              <a:gd name="T6" fmla="*/ 0 w 1302"/>
              <a:gd name="T7" fmla="*/ 2147483647 h 1940"/>
              <a:gd name="T8" fmla="*/ 0 w 1302"/>
              <a:gd name="T9" fmla="*/ 2147483647 h 1940"/>
              <a:gd name="T10" fmla="*/ 0 60000 65536"/>
              <a:gd name="T11" fmla="*/ 0 60000 65536"/>
              <a:gd name="T12" fmla="*/ 0 60000 65536"/>
              <a:gd name="T13" fmla="*/ 0 60000 65536"/>
              <a:gd name="T14" fmla="*/ 0 60000 65536"/>
              <a:gd name="T15" fmla="*/ 0 w 1302"/>
              <a:gd name="T16" fmla="*/ 0 h 1940"/>
              <a:gd name="T17" fmla="*/ 1302 w 1302"/>
              <a:gd name="T18" fmla="*/ 1940 h 1940"/>
            </a:gdLst>
            <a:ahLst/>
            <a:cxnLst>
              <a:cxn ang="T10">
                <a:pos x="T0" y="T1"/>
              </a:cxn>
              <a:cxn ang="T11">
                <a:pos x="T2" y="T3"/>
              </a:cxn>
              <a:cxn ang="T12">
                <a:pos x="T4" y="T5"/>
              </a:cxn>
              <a:cxn ang="T13">
                <a:pos x="T6" y="T7"/>
              </a:cxn>
              <a:cxn ang="T14">
                <a:pos x="T8" y="T9"/>
              </a:cxn>
            </a:cxnLst>
            <a:rect l="T15" t="T16" r="T17" b="T18"/>
            <a:pathLst>
              <a:path w="1302" h="1940">
                <a:moveTo>
                  <a:pt x="0" y="1940"/>
                </a:moveTo>
                <a:lnTo>
                  <a:pt x="1300" y="1135"/>
                </a:lnTo>
                <a:lnTo>
                  <a:pt x="1302" y="0"/>
                </a:lnTo>
                <a:lnTo>
                  <a:pt x="0" y="803"/>
                </a:lnTo>
                <a:lnTo>
                  <a:pt x="0" y="1940"/>
                </a:lnTo>
                <a:close/>
              </a:path>
            </a:pathLst>
          </a:custGeom>
          <a:solidFill>
            <a:srgbClr val="CCFFFF"/>
          </a:solidFill>
          <a:ln w="1588">
            <a:solidFill>
              <a:srgbClr val="000000"/>
            </a:solidFill>
            <a:prstDash val="solid"/>
            <a:round/>
            <a:headEnd/>
            <a:tailEnd/>
          </a:ln>
        </p:spPr>
        <p:txBody>
          <a:bodyPr/>
          <a:lstStyle/>
          <a:p>
            <a:endParaRPr lang="en-US"/>
          </a:p>
        </p:txBody>
      </p:sp>
      <p:sp>
        <p:nvSpPr>
          <p:cNvPr id="17843" name="Oval 604"/>
          <p:cNvSpPr>
            <a:spLocks noChangeArrowheads="1"/>
          </p:cNvSpPr>
          <p:nvPr/>
        </p:nvSpPr>
        <p:spPr bwMode="auto">
          <a:xfrm>
            <a:off x="4321175" y="3883025"/>
            <a:ext cx="134938" cy="184150"/>
          </a:xfrm>
          <a:prstGeom prst="ellipse">
            <a:avLst/>
          </a:prstGeom>
          <a:solidFill>
            <a:srgbClr val="FFFFFF"/>
          </a:solidFill>
          <a:ln w="7938">
            <a:solidFill>
              <a:srgbClr val="000000"/>
            </a:solidFill>
            <a:round/>
            <a:headEnd/>
            <a:tailEnd/>
          </a:ln>
        </p:spPr>
        <p:txBody>
          <a:bodyPr/>
          <a:lstStyle/>
          <a:p>
            <a:endParaRPr lang="en-US" altLang="en-US"/>
          </a:p>
        </p:txBody>
      </p:sp>
      <p:sp>
        <p:nvSpPr>
          <p:cNvPr id="17844" name="Oval 605"/>
          <p:cNvSpPr>
            <a:spLocks noChangeArrowheads="1"/>
          </p:cNvSpPr>
          <p:nvPr/>
        </p:nvSpPr>
        <p:spPr bwMode="auto">
          <a:xfrm>
            <a:off x="4627563" y="3613150"/>
            <a:ext cx="133350"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845" name="Oval 606"/>
          <p:cNvSpPr>
            <a:spLocks noChangeArrowheads="1"/>
          </p:cNvSpPr>
          <p:nvPr/>
        </p:nvSpPr>
        <p:spPr bwMode="auto">
          <a:xfrm>
            <a:off x="4189413" y="37020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46" name="Oval 607"/>
          <p:cNvSpPr>
            <a:spLocks noChangeArrowheads="1"/>
          </p:cNvSpPr>
          <p:nvPr/>
        </p:nvSpPr>
        <p:spPr bwMode="auto">
          <a:xfrm>
            <a:off x="4889500" y="342900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847" name="Oval 608"/>
          <p:cNvSpPr>
            <a:spLocks noChangeArrowheads="1"/>
          </p:cNvSpPr>
          <p:nvPr/>
        </p:nvSpPr>
        <p:spPr bwMode="auto">
          <a:xfrm>
            <a:off x="4627563" y="3836988"/>
            <a:ext cx="133350"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848" name="Freeform 609"/>
          <p:cNvSpPr>
            <a:spLocks/>
          </p:cNvSpPr>
          <p:nvPr/>
        </p:nvSpPr>
        <p:spPr bwMode="auto">
          <a:xfrm>
            <a:off x="3989388" y="3114675"/>
            <a:ext cx="1293812" cy="1323975"/>
          </a:xfrm>
          <a:custGeom>
            <a:avLst/>
            <a:gdLst>
              <a:gd name="T0" fmla="*/ 0 w 1302"/>
              <a:gd name="T1" fmla="*/ 2147483647 h 1940"/>
              <a:gd name="T2" fmla="*/ 2147483647 w 1302"/>
              <a:gd name="T3" fmla="*/ 2147483647 h 1940"/>
              <a:gd name="T4" fmla="*/ 2147483647 w 1302"/>
              <a:gd name="T5" fmla="*/ 0 h 1940"/>
              <a:gd name="T6" fmla="*/ 0 w 1302"/>
              <a:gd name="T7" fmla="*/ 2147483647 h 1940"/>
              <a:gd name="T8" fmla="*/ 0 w 1302"/>
              <a:gd name="T9" fmla="*/ 2147483647 h 1940"/>
              <a:gd name="T10" fmla="*/ 0 60000 65536"/>
              <a:gd name="T11" fmla="*/ 0 60000 65536"/>
              <a:gd name="T12" fmla="*/ 0 60000 65536"/>
              <a:gd name="T13" fmla="*/ 0 60000 65536"/>
              <a:gd name="T14" fmla="*/ 0 60000 65536"/>
              <a:gd name="T15" fmla="*/ 0 w 1302"/>
              <a:gd name="T16" fmla="*/ 0 h 1940"/>
              <a:gd name="T17" fmla="*/ 1302 w 1302"/>
              <a:gd name="T18" fmla="*/ 1940 h 1940"/>
            </a:gdLst>
            <a:ahLst/>
            <a:cxnLst>
              <a:cxn ang="T10">
                <a:pos x="T0" y="T1"/>
              </a:cxn>
              <a:cxn ang="T11">
                <a:pos x="T2" y="T3"/>
              </a:cxn>
              <a:cxn ang="T12">
                <a:pos x="T4" y="T5"/>
              </a:cxn>
              <a:cxn ang="T13">
                <a:pos x="T6" y="T7"/>
              </a:cxn>
              <a:cxn ang="T14">
                <a:pos x="T8" y="T9"/>
              </a:cxn>
            </a:cxnLst>
            <a:rect l="T15" t="T16" r="T17" b="T18"/>
            <a:pathLst>
              <a:path w="1302" h="1940">
                <a:moveTo>
                  <a:pt x="0" y="1940"/>
                </a:moveTo>
                <a:lnTo>
                  <a:pt x="1300" y="1135"/>
                </a:lnTo>
                <a:lnTo>
                  <a:pt x="1302" y="0"/>
                </a:lnTo>
                <a:lnTo>
                  <a:pt x="0" y="803"/>
                </a:lnTo>
                <a:lnTo>
                  <a:pt x="0" y="1940"/>
                </a:lnTo>
                <a:close/>
              </a:path>
            </a:pathLst>
          </a:custGeom>
          <a:solidFill>
            <a:srgbClr val="CCFFFF"/>
          </a:solidFill>
          <a:ln w="1588">
            <a:solidFill>
              <a:srgbClr val="000000"/>
            </a:solidFill>
            <a:prstDash val="solid"/>
            <a:round/>
            <a:headEnd/>
            <a:tailEnd/>
          </a:ln>
        </p:spPr>
        <p:txBody>
          <a:bodyPr/>
          <a:lstStyle/>
          <a:p>
            <a:endParaRPr lang="en-US"/>
          </a:p>
        </p:txBody>
      </p:sp>
      <p:sp>
        <p:nvSpPr>
          <p:cNvPr id="17849" name="Oval 610"/>
          <p:cNvSpPr>
            <a:spLocks noChangeArrowheads="1"/>
          </p:cNvSpPr>
          <p:nvPr/>
        </p:nvSpPr>
        <p:spPr bwMode="auto">
          <a:xfrm>
            <a:off x="4321175" y="3883025"/>
            <a:ext cx="134938" cy="184150"/>
          </a:xfrm>
          <a:prstGeom prst="ellipse">
            <a:avLst/>
          </a:prstGeom>
          <a:solidFill>
            <a:srgbClr val="FFFFFF"/>
          </a:solidFill>
          <a:ln w="7938">
            <a:solidFill>
              <a:srgbClr val="000000"/>
            </a:solidFill>
            <a:round/>
            <a:headEnd/>
            <a:tailEnd/>
          </a:ln>
        </p:spPr>
        <p:txBody>
          <a:bodyPr/>
          <a:lstStyle/>
          <a:p>
            <a:endParaRPr lang="en-US" altLang="en-US"/>
          </a:p>
        </p:txBody>
      </p:sp>
      <p:sp>
        <p:nvSpPr>
          <p:cNvPr id="17850" name="Oval 611"/>
          <p:cNvSpPr>
            <a:spLocks noChangeArrowheads="1"/>
          </p:cNvSpPr>
          <p:nvPr/>
        </p:nvSpPr>
        <p:spPr bwMode="auto">
          <a:xfrm>
            <a:off x="4627563" y="3613150"/>
            <a:ext cx="133350"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851" name="Oval 612"/>
          <p:cNvSpPr>
            <a:spLocks noChangeArrowheads="1"/>
          </p:cNvSpPr>
          <p:nvPr/>
        </p:nvSpPr>
        <p:spPr bwMode="auto">
          <a:xfrm>
            <a:off x="4189413" y="37020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52" name="Oval 613"/>
          <p:cNvSpPr>
            <a:spLocks noChangeArrowheads="1"/>
          </p:cNvSpPr>
          <p:nvPr/>
        </p:nvSpPr>
        <p:spPr bwMode="auto">
          <a:xfrm>
            <a:off x="4889500" y="342900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853" name="Oval 614"/>
          <p:cNvSpPr>
            <a:spLocks noChangeArrowheads="1"/>
          </p:cNvSpPr>
          <p:nvPr/>
        </p:nvSpPr>
        <p:spPr bwMode="auto">
          <a:xfrm>
            <a:off x="4627563" y="3836988"/>
            <a:ext cx="133350"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854" name="Freeform 615"/>
          <p:cNvSpPr>
            <a:spLocks/>
          </p:cNvSpPr>
          <p:nvPr/>
        </p:nvSpPr>
        <p:spPr bwMode="auto">
          <a:xfrm>
            <a:off x="4848225" y="3295650"/>
            <a:ext cx="1292225" cy="1322388"/>
          </a:xfrm>
          <a:custGeom>
            <a:avLst/>
            <a:gdLst>
              <a:gd name="T0" fmla="*/ 0 w 1300"/>
              <a:gd name="T1" fmla="*/ 2147483647 h 1943"/>
              <a:gd name="T2" fmla="*/ 2147483647 w 1300"/>
              <a:gd name="T3" fmla="*/ 2147483647 h 1943"/>
              <a:gd name="T4" fmla="*/ 2147483647 w 1300"/>
              <a:gd name="T5" fmla="*/ 0 h 1943"/>
              <a:gd name="T6" fmla="*/ 0 w 1300"/>
              <a:gd name="T7" fmla="*/ 2147483647 h 1943"/>
              <a:gd name="T8" fmla="*/ 0 w 1300"/>
              <a:gd name="T9" fmla="*/ 2147483647 h 1943"/>
              <a:gd name="T10" fmla="*/ 0 60000 65536"/>
              <a:gd name="T11" fmla="*/ 0 60000 65536"/>
              <a:gd name="T12" fmla="*/ 0 60000 65536"/>
              <a:gd name="T13" fmla="*/ 0 60000 65536"/>
              <a:gd name="T14" fmla="*/ 0 60000 65536"/>
              <a:gd name="T15" fmla="*/ 0 w 1300"/>
              <a:gd name="T16" fmla="*/ 0 h 1943"/>
              <a:gd name="T17" fmla="*/ 1300 w 1300"/>
              <a:gd name="T18" fmla="*/ 1943 h 1943"/>
            </a:gdLst>
            <a:ahLst/>
            <a:cxnLst>
              <a:cxn ang="T10">
                <a:pos x="T0" y="T1"/>
              </a:cxn>
              <a:cxn ang="T11">
                <a:pos x="T2" y="T3"/>
              </a:cxn>
              <a:cxn ang="T12">
                <a:pos x="T4" y="T5"/>
              </a:cxn>
              <a:cxn ang="T13">
                <a:pos x="T6" y="T7"/>
              </a:cxn>
              <a:cxn ang="T14">
                <a:pos x="T8" y="T9"/>
              </a:cxn>
            </a:cxnLst>
            <a:rect l="T15" t="T16" r="T17" b="T18"/>
            <a:pathLst>
              <a:path w="1300" h="1943">
                <a:moveTo>
                  <a:pt x="0" y="1943"/>
                </a:moveTo>
                <a:lnTo>
                  <a:pt x="1299" y="1138"/>
                </a:lnTo>
                <a:lnTo>
                  <a:pt x="1300" y="0"/>
                </a:lnTo>
                <a:lnTo>
                  <a:pt x="0" y="804"/>
                </a:lnTo>
                <a:lnTo>
                  <a:pt x="0" y="1943"/>
                </a:lnTo>
                <a:close/>
              </a:path>
            </a:pathLst>
          </a:custGeom>
          <a:solidFill>
            <a:srgbClr val="FFCC99"/>
          </a:solidFill>
          <a:ln w="1588">
            <a:solidFill>
              <a:srgbClr val="000000"/>
            </a:solidFill>
            <a:prstDash val="solid"/>
            <a:round/>
            <a:headEnd/>
            <a:tailEnd/>
          </a:ln>
        </p:spPr>
        <p:txBody>
          <a:bodyPr/>
          <a:lstStyle/>
          <a:p>
            <a:endParaRPr lang="en-US"/>
          </a:p>
        </p:txBody>
      </p:sp>
      <p:sp>
        <p:nvSpPr>
          <p:cNvPr id="17855" name="Oval 616"/>
          <p:cNvSpPr>
            <a:spLocks noChangeArrowheads="1"/>
          </p:cNvSpPr>
          <p:nvPr/>
        </p:nvSpPr>
        <p:spPr bwMode="auto">
          <a:xfrm>
            <a:off x="5773738" y="3613150"/>
            <a:ext cx="134937"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856" name="Oval 617"/>
          <p:cNvSpPr>
            <a:spLocks noChangeArrowheads="1"/>
          </p:cNvSpPr>
          <p:nvPr/>
        </p:nvSpPr>
        <p:spPr bwMode="auto">
          <a:xfrm>
            <a:off x="5308600" y="40179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57" name="Oval 618"/>
          <p:cNvSpPr>
            <a:spLocks noChangeArrowheads="1"/>
          </p:cNvSpPr>
          <p:nvPr/>
        </p:nvSpPr>
        <p:spPr bwMode="auto">
          <a:xfrm>
            <a:off x="4981575" y="43815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58" name="Oval 619"/>
          <p:cNvSpPr>
            <a:spLocks noChangeArrowheads="1"/>
          </p:cNvSpPr>
          <p:nvPr/>
        </p:nvSpPr>
        <p:spPr bwMode="auto">
          <a:xfrm>
            <a:off x="5375275" y="3792538"/>
            <a:ext cx="136525" cy="93662"/>
          </a:xfrm>
          <a:prstGeom prst="ellipse">
            <a:avLst/>
          </a:prstGeom>
          <a:solidFill>
            <a:srgbClr val="FFFFFF"/>
          </a:solidFill>
          <a:ln w="7938">
            <a:solidFill>
              <a:srgbClr val="000000"/>
            </a:solidFill>
            <a:round/>
            <a:headEnd/>
            <a:tailEnd/>
          </a:ln>
        </p:spPr>
        <p:txBody>
          <a:bodyPr/>
          <a:lstStyle/>
          <a:p>
            <a:endParaRPr lang="en-US" altLang="en-US"/>
          </a:p>
        </p:txBody>
      </p:sp>
      <p:sp>
        <p:nvSpPr>
          <p:cNvPr id="17859" name="Oval 620"/>
          <p:cNvSpPr>
            <a:spLocks noChangeArrowheads="1"/>
          </p:cNvSpPr>
          <p:nvPr/>
        </p:nvSpPr>
        <p:spPr bwMode="auto">
          <a:xfrm>
            <a:off x="5638800" y="4108450"/>
            <a:ext cx="136525"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860" name="Oval 621"/>
          <p:cNvSpPr>
            <a:spLocks noChangeArrowheads="1"/>
          </p:cNvSpPr>
          <p:nvPr/>
        </p:nvSpPr>
        <p:spPr bwMode="auto">
          <a:xfrm>
            <a:off x="4981575" y="41084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61" name="Freeform 622"/>
          <p:cNvSpPr>
            <a:spLocks/>
          </p:cNvSpPr>
          <p:nvPr/>
        </p:nvSpPr>
        <p:spPr bwMode="auto">
          <a:xfrm>
            <a:off x="4848225" y="3295650"/>
            <a:ext cx="1292225" cy="1322388"/>
          </a:xfrm>
          <a:custGeom>
            <a:avLst/>
            <a:gdLst>
              <a:gd name="T0" fmla="*/ 0 w 1300"/>
              <a:gd name="T1" fmla="*/ 2147483647 h 1943"/>
              <a:gd name="T2" fmla="*/ 2147483647 w 1300"/>
              <a:gd name="T3" fmla="*/ 2147483647 h 1943"/>
              <a:gd name="T4" fmla="*/ 2147483647 w 1300"/>
              <a:gd name="T5" fmla="*/ 0 h 1943"/>
              <a:gd name="T6" fmla="*/ 0 w 1300"/>
              <a:gd name="T7" fmla="*/ 2147483647 h 1943"/>
              <a:gd name="T8" fmla="*/ 0 w 1300"/>
              <a:gd name="T9" fmla="*/ 2147483647 h 1943"/>
              <a:gd name="T10" fmla="*/ 0 60000 65536"/>
              <a:gd name="T11" fmla="*/ 0 60000 65536"/>
              <a:gd name="T12" fmla="*/ 0 60000 65536"/>
              <a:gd name="T13" fmla="*/ 0 60000 65536"/>
              <a:gd name="T14" fmla="*/ 0 60000 65536"/>
              <a:gd name="T15" fmla="*/ 0 w 1300"/>
              <a:gd name="T16" fmla="*/ 0 h 1943"/>
              <a:gd name="T17" fmla="*/ 1300 w 1300"/>
              <a:gd name="T18" fmla="*/ 1943 h 1943"/>
            </a:gdLst>
            <a:ahLst/>
            <a:cxnLst>
              <a:cxn ang="T10">
                <a:pos x="T0" y="T1"/>
              </a:cxn>
              <a:cxn ang="T11">
                <a:pos x="T2" y="T3"/>
              </a:cxn>
              <a:cxn ang="T12">
                <a:pos x="T4" y="T5"/>
              </a:cxn>
              <a:cxn ang="T13">
                <a:pos x="T6" y="T7"/>
              </a:cxn>
              <a:cxn ang="T14">
                <a:pos x="T8" y="T9"/>
              </a:cxn>
            </a:cxnLst>
            <a:rect l="T15" t="T16" r="T17" b="T18"/>
            <a:pathLst>
              <a:path w="1300" h="1943">
                <a:moveTo>
                  <a:pt x="0" y="1943"/>
                </a:moveTo>
                <a:lnTo>
                  <a:pt x="1299" y="1138"/>
                </a:lnTo>
                <a:lnTo>
                  <a:pt x="1300" y="0"/>
                </a:lnTo>
                <a:lnTo>
                  <a:pt x="0" y="804"/>
                </a:lnTo>
                <a:lnTo>
                  <a:pt x="0" y="1943"/>
                </a:lnTo>
                <a:close/>
              </a:path>
            </a:pathLst>
          </a:custGeom>
          <a:solidFill>
            <a:srgbClr val="FFCC99"/>
          </a:solidFill>
          <a:ln w="1588">
            <a:solidFill>
              <a:srgbClr val="000000"/>
            </a:solidFill>
            <a:prstDash val="solid"/>
            <a:round/>
            <a:headEnd/>
            <a:tailEnd/>
          </a:ln>
        </p:spPr>
        <p:txBody>
          <a:bodyPr/>
          <a:lstStyle/>
          <a:p>
            <a:endParaRPr lang="en-US"/>
          </a:p>
        </p:txBody>
      </p:sp>
      <p:sp>
        <p:nvSpPr>
          <p:cNvPr id="17862" name="Oval 623"/>
          <p:cNvSpPr>
            <a:spLocks noChangeArrowheads="1"/>
          </p:cNvSpPr>
          <p:nvPr/>
        </p:nvSpPr>
        <p:spPr bwMode="auto">
          <a:xfrm>
            <a:off x="5773738" y="3613150"/>
            <a:ext cx="134937"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863" name="Oval 624"/>
          <p:cNvSpPr>
            <a:spLocks noChangeArrowheads="1"/>
          </p:cNvSpPr>
          <p:nvPr/>
        </p:nvSpPr>
        <p:spPr bwMode="auto">
          <a:xfrm>
            <a:off x="5308600" y="40179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64" name="Oval 625"/>
          <p:cNvSpPr>
            <a:spLocks noChangeArrowheads="1"/>
          </p:cNvSpPr>
          <p:nvPr/>
        </p:nvSpPr>
        <p:spPr bwMode="auto">
          <a:xfrm>
            <a:off x="4981575" y="43815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65" name="Oval 626"/>
          <p:cNvSpPr>
            <a:spLocks noChangeArrowheads="1"/>
          </p:cNvSpPr>
          <p:nvPr/>
        </p:nvSpPr>
        <p:spPr bwMode="auto">
          <a:xfrm>
            <a:off x="5375275" y="3792538"/>
            <a:ext cx="136525" cy="93662"/>
          </a:xfrm>
          <a:prstGeom prst="ellipse">
            <a:avLst/>
          </a:prstGeom>
          <a:solidFill>
            <a:srgbClr val="FFFFFF"/>
          </a:solidFill>
          <a:ln w="7938">
            <a:solidFill>
              <a:srgbClr val="000000"/>
            </a:solidFill>
            <a:round/>
            <a:headEnd/>
            <a:tailEnd/>
          </a:ln>
        </p:spPr>
        <p:txBody>
          <a:bodyPr/>
          <a:lstStyle/>
          <a:p>
            <a:endParaRPr lang="en-US" altLang="en-US"/>
          </a:p>
        </p:txBody>
      </p:sp>
      <p:sp>
        <p:nvSpPr>
          <p:cNvPr id="17866" name="Oval 627"/>
          <p:cNvSpPr>
            <a:spLocks noChangeArrowheads="1"/>
          </p:cNvSpPr>
          <p:nvPr/>
        </p:nvSpPr>
        <p:spPr bwMode="auto">
          <a:xfrm>
            <a:off x="5638800" y="4108450"/>
            <a:ext cx="136525"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867" name="Oval 628"/>
          <p:cNvSpPr>
            <a:spLocks noChangeArrowheads="1"/>
          </p:cNvSpPr>
          <p:nvPr/>
        </p:nvSpPr>
        <p:spPr bwMode="auto">
          <a:xfrm>
            <a:off x="4981575" y="41084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868" name="Rectangle 629"/>
          <p:cNvSpPr>
            <a:spLocks noChangeArrowheads="1"/>
          </p:cNvSpPr>
          <p:nvPr/>
        </p:nvSpPr>
        <p:spPr bwMode="auto">
          <a:xfrm>
            <a:off x="1684338" y="2297113"/>
            <a:ext cx="820737" cy="274637"/>
          </a:xfrm>
          <a:prstGeom prst="rect">
            <a:avLst/>
          </a:prstGeom>
          <a:noFill/>
          <a:ln w="9525">
            <a:noFill/>
            <a:miter lim="800000"/>
            <a:headEnd/>
            <a:tailEnd/>
          </a:ln>
        </p:spPr>
        <p:txBody>
          <a:bodyPr/>
          <a:lstStyle/>
          <a:p>
            <a:endParaRPr lang="en-US" altLang="en-US"/>
          </a:p>
        </p:txBody>
      </p:sp>
      <p:sp>
        <p:nvSpPr>
          <p:cNvPr id="17869" name="Rectangle 630"/>
          <p:cNvSpPr>
            <a:spLocks noChangeArrowheads="1"/>
          </p:cNvSpPr>
          <p:nvPr/>
        </p:nvSpPr>
        <p:spPr bwMode="auto">
          <a:xfrm>
            <a:off x="1765300" y="2328863"/>
            <a:ext cx="657225" cy="111125"/>
          </a:xfrm>
          <a:prstGeom prst="rect">
            <a:avLst/>
          </a:prstGeom>
          <a:noFill/>
          <a:ln w="9525">
            <a:noFill/>
            <a:miter lim="800000"/>
            <a:headEnd/>
            <a:tailEnd/>
          </a:ln>
        </p:spPr>
        <p:txBody>
          <a:bodyPr/>
          <a:lstStyle/>
          <a:p>
            <a:endParaRPr lang="en-US" altLang="en-US"/>
          </a:p>
        </p:txBody>
      </p:sp>
      <p:sp>
        <p:nvSpPr>
          <p:cNvPr id="17870" name="Rectangle 631"/>
          <p:cNvSpPr>
            <a:spLocks noChangeArrowheads="1"/>
          </p:cNvSpPr>
          <p:nvPr/>
        </p:nvSpPr>
        <p:spPr bwMode="auto">
          <a:xfrm>
            <a:off x="1709738" y="2335213"/>
            <a:ext cx="515937" cy="122237"/>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Structural </a:t>
            </a:r>
            <a:endParaRPr lang="en-US" altLang="en-US">
              <a:cs typeface="Times New Roman" pitchFamily="18" charset="0"/>
            </a:endParaRPr>
          </a:p>
        </p:txBody>
      </p:sp>
      <p:sp>
        <p:nvSpPr>
          <p:cNvPr id="17871" name="Rectangle 632"/>
          <p:cNvSpPr>
            <a:spLocks noChangeArrowheads="1"/>
          </p:cNvSpPr>
          <p:nvPr/>
        </p:nvSpPr>
        <p:spPr bwMode="auto">
          <a:xfrm>
            <a:off x="1765300" y="2438400"/>
            <a:ext cx="517525" cy="109538"/>
          </a:xfrm>
          <a:prstGeom prst="rect">
            <a:avLst/>
          </a:prstGeom>
          <a:noFill/>
          <a:ln w="9525">
            <a:noFill/>
            <a:miter lim="800000"/>
            <a:headEnd/>
            <a:tailEnd/>
          </a:ln>
        </p:spPr>
        <p:txBody>
          <a:bodyPr/>
          <a:lstStyle/>
          <a:p>
            <a:endParaRPr lang="en-US" altLang="en-US"/>
          </a:p>
        </p:txBody>
      </p:sp>
      <p:sp>
        <p:nvSpPr>
          <p:cNvPr id="17872" name="Rectangle 633"/>
          <p:cNvSpPr>
            <a:spLocks noChangeArrowheads="1"/>
          </p:cNvSpPr>
          <p:nvPr/>
        </p:nvSpPr>
        <p:spPr bwMode="auto">
          <a:xfrm>
            <a:off x="1725613" y="2444750"/>
            <a:ext cx="406400"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Integrity</a:t>
            </a:r>
          </a:p>
        </p:txBody>
      </p:sp>
      <p:sp>
        <p:nvSpPr>
          <p:cNvPr id="17873" name="Rectangle 634"/>
          <p:cNvSpPr>
            <a:spLocks noChangeArrowheads="1"/>
          </p:cNvSpPr>
          <p:nvPr/>
        </p:nvSpPr>
        <p:spPr bwMode="auto">
          <a:xfrm>
            <a:off x="2409825" y="2387600"/>
            <a:ext cx="968375" cy="274638"/>
          </a:xfrm>
          <a:prstGeom prst="rect">
            <a:avLst/>
          </a:prstGeom>
          <a:noFill/>
          <a:ln w="9525">
            <a:noFill/>
            <a:miter lim="800000"/>
            <a:headEnd/>
            <a:tailEnd/>
          </a:ln>
        </p:spPr>
        <p:txBody>
          <a:bodyPr/>
          <a:lstStyle/>
          <a:p>
            <a:endParaRPr lang="en-US" altLang="en-US"/>
          </a:p>
        </p:txBody>
      </p:sp>
      <p:sp>
        <p:nvSpPr>
          <p:cNvPr id="17874" name="Rectangle 635"/>
          <p:cNvSpPr>
            <a:spLocks noChangeArrowheads="1"/>
          </p:cNvSpPr>
          <p:nvPr/>
        </p:nvSpPr>
        <p:spPr bwMode="auto">
          <a:xfrm>
            <a:off x="2489200" y="2419350"/>
            <a:ext cx="550863" cy="109538"/>
          </a:xfrm>
          <a:prstGeom prst="rect">
            <a:avLst/>
          </a:prstGeom>
          <a:noFill/>
          <a:ln w="9525">
            <a:noFill/>
            <a:miter lim="800000"/>
            <a:headEnd/>
            <a:tailEnd/>
          </a:ln>
        </p:spPr>
        <p:txBody>
          <a:bodyPr/>
          <a:lstStyle/>
          <a:p>
            <a:endParaRPr lang="en-US" altLang="en-US"/>
          </a:p>
        </p:txBody>
      </p:sp>
      <p:sp>
        <p:nvSpPr>
          <p:cNvPr id="17875" name="Rectangle 636"/>
          <p:cNvSpPr>
            <a:spLocks noChangeArrowheads="1"/>
          </p:cNvSpPr>
          <p:nvPr/>
        </p:nvSpPr>
        <p:spPr bwMode="auto">
          <a:xfrm>
            <a:off x="2439988" y="2428875"/>
            <a:ext cx="430212"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Process </a:t>
            </a:r>
            <a:endParaRPr lang="en-US" altLang="en-US">
              <a:cs typeface="Times New Roman" pitchFamily="18" charset="0"/>
            </a:endParaRPr>
          </a:p>
        </p:txBody>
      </p:sp>
      <p:sp>
        <p:nvSpPr>
          <p:cNvPr id="17876" name="Rectangle 637"/>
          <p:cNvSpPr>
            <a:spLocks noChangeArrowheads="1"/>
          </p:cNvSpPr>
          <p:nvPr/>
        </p:nvSpPr>
        <p:spPr bwMode="auto">
          <a:xfrm>
            <a:off x="2489200" y="2528888"/>
            <a:ext cx="808038" cy="109537"/>
          </a:xfrm>
          <a:prstGeom prst="rect">
            <a:avLst/>
          </a:prstGeom>
          <a:noFill/>
          <a:ln w="9525">
            <a:noFill/>
            <a:miter lim="800000"/>
            <a:headEnd/>
            <a:tailEnd/>
          </a:ln>
        </p:spPr>
        <p:txBody>
          <a:bodyPr/>
          <a:lstStyle/>
          <a:p>
            <a:endParaRPr lang="en-US" altLang="en-US"/>
          </a:p>
        </p:txBody>
      </p:sp>
      <p:sp>
        <p:nvSpPr>
          <p:cNvPr id="17877" name="Rectangle 638"/>
          <p:cNvSpPr>
            <a:spLocks noChangeArrowheads="1"/>
          </p:cNvSpPr>
          <p:nvPr/>
        </p:nvSpPr>
        <p:spPr bwMode="auto">
          <a:xfrm>
            <a:off x="2436813" y="2533650"/>
            <a:ext cx="627062"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Containment</a:t>
            </a:r>
            <a:endParaRPr lang="en-US" altLang="en-US">
              <a:cs typeface="Times New Roman" pitchFamily="18" charset="0"/>
            </a:endParaRPr>
          </a:p>
        </p:txBody>
      </p:sp>
      <p:sp>
        <p:nvSpPr>
          <p:cNvPr id="17878" name="Rectangle 639"/>
          <p:cNvSpPr>
            <a:spLocks noChangeArrowheads="1"/>
          </p:cNvSpPr>
          <p:nvPr/>
        </p:nvSpPr>
        <p:spPr bwMode="auto">
          <a:xfrm>
            <a:off x="3333750" y="2570163"/>
            <a:ext cx="725488" cy="274637"/>
          </a:xfrm>
          <a:prstGeom prst="rect">
            <a:avLst/>
          </a:prstGeom>
          <a:noFill/>
          <a:ln w="9525">
            <a:noFill/>
            <a:miter lim="800000"/>
            <a:headEnd/>
            <a:tailEnd/>
          </a:ln>
        </p:spPr>
        <p:txBody>
          <a:bodyPr/>
          <a:lstStyle/>
          <a:p>
            <a:endParaRPr lang="en-US" altLang="en-US"/>
          </a:p>
        </p:txBody>
      </p:sp>
      <p:sp>
        <p:nvSpPr>
          <p:cNvPr id="17879" name="Rectangle 640"/>
          <p:cNvSpPr>
            <a:spLocks noChangeArrowheads="1"/>
          </p:cNvSpPr>
          <p:nvPr/>
        </p:nvSpPr>
        <p:spPr bwMode="auto">
          <a:xfrm>
            <a:off x="3411538" y="2600325"/>
            <a:ext cx="512762" cy="112713"/>
          </a:xfrm>
          <a:prstGeom prst="rect">
            <a:avLst/>
          </a:prstGeom>
          <a:noFill/>
          <a:ln w="9525">
            <a:noFill/>
            <a:miter lim="800000"/>
            <a:headEnd/>
            <a:tailEnd/>
          </a:ln>
        </p:spPr>
        <p:txBody>
          <a:bodyPr/>
          <a:lstStyle/>
          <a:p>
            <a:endParaRPr lang="en-US" altLang="en-US"/>
          </a:p>
        </p:txBody>
      </p:sp>
      <p:sp>
        <p:nvSpPr>
          <p:cNvPr id="17880" name="Rectangle 641"/>
          <p:cNvSpPr>
            <a:spLocks noChangeArrowheads="1"/>
          </p:cNvSpPr>
          <p:nvPr/>
        </p:nvSpPr>
        <p:spPr bwMode="auto">
          <a:xfrm>
            <a:off x="3384550" y="2605088"/>
            <a:ext cx="398463"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Ignition </a:t>
            </a:r>
            <a:endParaRPr lang="en-US" altLang="en-US">
              <a:cs typeface="Times New Roman" pitchFamily="18" charset="0"/>
            </a:endParaRPr>
          </a:p>
        </p:txBody>
      </p:sp>
      <p:sp>
        <p:nvSpPr>
          <p:cNvPr id="17881" name="Rectangle 642"/>
          <p:cNvSpPr>
            <a:spLocks noChangeArrowheads="1"/>
          </p:cNvSpPr>
          <p:nvPr/>
        </p:nvSpPr>
        <p:spPr bwMode="auto">
          <a:xfrm>
            <a:off x="3411538" y="2711450"/>
            <a:ext cx="468312" cy="109538"/>
          </a:xfrm>
          <a:prstGeom prst="rect">
            <a:avLst/>
          </a:prstGeom>
          <a:noFill/>
          <a:ln w="9525">
            <a:noFill/>
            <a:miter lim="800000"/>
            <a:headEnd/>
            <a:tailEnd/>
          </a:ln>
        </p:spPr>
        <p:txBody>
          <a:bodyPr/>
          <a:lstStyle/>
          <a:p>
            <a:endParaRPr lang="en-US" altLang="en-US"/>
          </a:p>
        </p:txBody>
      </p:sp>
      <p:sp>
        <p:nvSpPr>
          <p:cNvPr id="17882" name="Rectangle 643"/>
          <p:cNvSpPr>
            <a:spLocks noChangeArrowheads="1"/>
          </p:cNvSpPr>
          <p:nvPr/>
        </p:nvSpPr>
        <p:spPr bwMode="auto">
          <a:xfrm>
            <a:off x="3382963" y="2714625"/>
            <a:ext cx="363537" cy="122238"/>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Control</a:t>
            </a:r>
            <a:endParaRPr lang="en-US" altLang="en-US">
              <a:cs typeface="Times New Roman" pitchFamily="18" charset="0"/>
            </a:endParaRPr>
          </a:p>
        </p:txBody>
      </p:sp>
      <p:sp>
        <p:nvSpPr>
          <p:cNvPr id="17883" name="Rectangle 644"/>
          <p:cNvSpPr>
            <a:spLocks noChangeArrowheads="1"/>
          </p:cNvSpPr>
          <p:nvPr/>
        </p:nvSpPr>
        <p:spPr bwMode="auto">
          <a:xfrm>
            <a:off x="4124325" y="2705100"/>
            <a:ext cx="798513" cy="273050"/>
          </a:xfrm>
          <a:prstGeom prst="rect">
            <a:avLst/>
          </a:prstGeom>
          <a:noFill/>
          <a:ln w="9525">
            <a:noFill/>
            <a:miter lim="800000"/>
            <a:headEnd/>
            <a:tailEnd/>
          </a:ln>
        </p:spPr>
        <p:txBody>
          <a:bodyPr/>
          <a:lstStyle/>
          <a:p>
            <a:endParaRPr lang="en-US" altLang="en-US"/>
          </a:p>
        </p:txBody>
      </p:sp>
      <p:sp>
        <p:nvSpPr>
          <p:cNvPr id="17884" name="Rectangle 645"/>
          <p:cNvSpPr>
            <a:spLocks noChangeArrowheads="1"/>
          </p:cNvSpPr>
          <p:nvPr/>
        </p:nvSpPr>
        <p:spPr bwMode="auto">
          <a:xfrm>
            <a:off x="4203700" y="2738438"/>
            <a:ext cx="636588" cy="106362"/>
          </a:xfrm>
          <a:prstGeom prst="rect">
            <a:avLst/>
          </a:prstGeom>
          <a:noFill/>
          <a:ln w="9525">
            <a:noFill/>
            <a:miter lim="800000"/>
            <a:headEnd/>
            <a:tailEnd/>
          </a:ln>
        </p:spPr>
        <p:txBody>
          <a:bodyPr/>
          <a:lstStyle/>
          <a:p>
            <a:endParaRPr lang="en-US" altLang="en-US"/>
          </a:p>
        </p:txBody>
      </p:sp>
      <p:sp>
        <p:nvSpPr>
          <p:cNvPr id="17885" name="Rectangle 646"/>
          <p:cNvSpPr>
            <a:spLocks noChangeArrowheads="1"/>
          </p:cNvSpPr>
          <p:nvPr/>
        </p:nvSpPr>
        <p:spPr bwMode="auto">
          <a:xfrm>
            <a:off x="4165600" y="2741613"/>
            <a:ext cx="496888" cy="122237"/>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Detection </a:t>
            </a:r>
            <a:endParaRPr lang="en-US" altLang="en-US">
              <a:cs typeface="Times New Roman" pitchFamily="18" charset="0"/>
            </a:endParaRPr>
          </a:p>
        </p:txBody>
      </p:sp>
      <p:sp>
        <p:nvSpPr>
          <p:cNvPr id="17886" name="Rectangle 647"/>
          <p:cNvSpPr>
            <a:spLocks noChangeArrowheads="1"/>
          </p:cNvSpPr>
          <p:nvPr/>
        </p:nvSpPr>
        <p:spPr bwMode="auto">
          <a:xfrm>
            <a:off x="4203700" y="2844800"/>
            <a:ext cx="541338" cy="111125"/>
          </a:xfrm>
          <a:prstGeom prst="rect">
            <a:avLst/>
          </a:prstGeom>
          <a:noFill/>
          <a:ln w="9525">
            <a:noFill/>
            <a:miter lim="800000"/>
            <a:headEnd/>
            <a:tailEnd/>
          </a:ln>
        </p:spPr>
        <p:txBody>
          <a:bodyPr/>
          <a:lstStyle/>
          <a:p>
            <a:endParaRPr lang="en-US" altLang="en-US"/>
          </a:p>
        </p:txBody>
      </p:sp>
      <p:sp>
        <p:nvSpPr>
          <p:cNvPr id="17887" name="Rectangle 648"/>
          <p:cNvSpPr>
            <a:spLocks noChangeArrowheads="1"/>
          </p:cNvSpPr>
          <p:nvPr/>
        </p:nvSpPr>
        <p:spPr bwMode="auto">
          <a:xfrm>
            <a:off x="4164013" y="2849563"/>
            <a:ext cx="423862"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Systems</a:t>
            </a:r>
            <a:endParaRPr lang="en-US" altLang="en-US">
              <a:cs typeface="Times New Roman" pitchFamily="18" charset="0"/>
            </a:endParaRPr>
          </a:p>
        </p:txBody>
      </p:sp>
      <p:sp>
        <p:nvSpPr>
          <p:cNvPr id="17888" name="Rectangle 649"/>
          <p:cNvSpPr>
            <a:spLocks noChangeArrowheads="1"/>
          </p:cNvSpPr>
          <p:nvPr/>
        </p:nvSpPr>
        <p:spPr bwMode="auto">
          <a:xfrm>
            <a:off x="4981575" y="2841625"/>
            <a:ext cx="854075" cy="273050"/>
          </a:xfrm>
          <a:prstGeom prst="rect">
            <a:avLst/>
          </a:prstGeom>
          <a:noFill/>
          <a:ln w="9525">
            <a:noFill/>
            <a:miter lim="800000"/>
            <a:headEnd/>
            <a:tailEnd/>
          </a:ln>
        </p:spPr>
        <p:txBody>
          <a:bodyPr/>
          <a:lstStyle/>
          <a:p>
            <a:endParaRPr lang="en-US" altLang="en-US"/>
          </a:p>
        </p:txBody>
      </p:sp>
      <p:sp>
        <p:nvSpPr>
          <p:cNvPr id="17889" name="Rectangle 650"/>
          <p:cNvSpPr>
            <a:spLocks noChangeArrowheads="1"/>
          </p:cNvSpPr>
          <p:nvPr/>
        </p:nvSpPr>
        <p:spPr bwMode="auto">
          <a:xfrm>
            <a:off x="5060950" y="2871788"/>
            <a:ext cx="687388" cy="109537"/>
          </a:xfrm>
          <a:prstGeom prst="rect">
            <a:avLst/>
          </a:prstGeom>
          <a:noFill/>
          <a:ln w="9525">
            <a:noFill/>
            <a:miter lim="800000"/>
            <a:headEnd/>
            <a:tailEnd/>
          </a:ln>
        </p:spPr>
        <p:txBody>
          <a:bodyPr/>
          <a:lstStyle/>
          <a:p>
            <a:endParaRPr lang="en-US" altLang="en-US"/>
          </a:p>
        </p:txBody>
      </p:sp>
      <p:sp>
        <p:nvSpPr>
          <p:cNvPr id="17890" name="Rectangle 651"/>
          <p:cNvSpPr>
            <a:spLocks noChangeArrowheads="1"/>
          </p:cNvSpPr>
          <p:nvPr/>
        </p:nvSpPr>
        <p:spPr bwMode="auto">
          <a:xfrm>
            <a:off x="5006975" y="2879725"/>
            <a:ext cx="538163"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Protection </a:t>
            </a:r>
            <a:endParaRPr lang="en-US" altLang="en-US">
              <a:cs typeface="Times New Roman" pitchFamily="18" charset="0"/>
            </a:endParaRPr>
          </a:p>
        </p:txBody>
      </p:sp>
      <p:sp>
        <p:nvSpPr>
          <p:cNvPr id="17891" name="Rectangle 652"/>
          <p:cNvSpPr>
            <a:spLocks noChangeArrowheads="1"/>
          </p:cNvSpPr>
          <p:nvPr/>
        </p:nvSpPr>
        <p:spPr bwMode="auto">
          <a:xfrm>
            <a:off x="5060950" y="2981325"/>
            <a:ext cx="542925" cy="107950"/>
          </a:xfrm>
          <a:prstGeom prst="rect">
            <a:avLst/>
          </a:prstGeom>
          <a:noFill/>
          <a:ln w="9525">
            <a:noFill/>
            <a:miter lim="800000"/>
            <a:headEnd/>
            <a:tailEnd/>
          </a:ln>
        </p:spPr>
        <p:txBody>
          <a:bodyPr/>
          <a:lstStyle/>
          <a:p>
            <a:endParaRPr lang="en-US" altLang="en-US"/>
          </a:p>
        </p:txBody>
      </p:sp>
      <p:sp>
        <p:nvSpPr>
          <p:cNvPr id="17892" name="Rectangle 653"/>
          <p:cNvSpPr>
            <a:spLocks noChangeArrowheads="1"/>
          </p:cNvSpPr>
          <p:nvPr/>
        </p:nvSpPr>
        <p:spPr bwMode="auto">
          <a:xfrm>
            <a:off x="5011738" y="2984500"/>
            <a:ext cx="423862"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Systems</a:t>
            </a:r>
            <a:endParaRPr lang="en-US" altLang="en-US">
              <a:cs typeface="Times New Roman" pitchFamily="18" charset="0"/>
            </a:endParaRPr>
          </a:p>
        </p:txBody>
      </p:sp>
      <p:sp>
        <p:nvSpPr>
          <p:cNvPr id="17893" name="Rectangle 654"/>
          <p:cNvSpPr>
            <a:spLocks noChangeArrowheads="1"/>
          </p:cNvSpPr>
          <p:nvPr/>
        </p:nvSpPr>
        <p:spPr bwMode="auto">
          <a:xfrm>
            <a:off x="5902325" y="3022600"/>
            <a:ext cx="803275" cy="273050"/>
          </a:xfrm>
          <a:prstGeom prst="rect">
            <a:avLst/>
          </a:prstGeom>
          <a:noFill/>
          <a:ln w="9525">
            <a:noFill/>
            <a:miter lim="800000"/>
            <a:headEnd/>
            <a:tailEnd/>
          </a:ln>
        </p:spPr>
        <p:txBody>
          <a:bodyPr/>
          <a:lstStyle/>
          <a:p>
            <a:endParaRPr lang="en-US" altLang="en-US"/>
          </a:p>
        </p:txBody>
      </p:sp>
      <p:sp>
        <p:nvSpPr>
          <p:cNvPr id="17894" name="Rectangle 655"/>
          <p:cNvSpPr>
            <a:spLocks noChangeArrowheads="1"/>
          </p:cNvSpPr>
          <p:nvPr/>
        </p:nvSpPr>
        <p:spPr bwMode="auto">
          <a:xfrm>
            <a:off x="5986463" y="3052763"/>
            <a:ext cx="636587" cy="109537"/>
          </a:xfrm>
          <a:prstGeom prst="rect">
            <a:avLst/>
          </a:prstGeom>
          <a:noFill/>
          <a:ln w="9525">
            <a:noFill/>
            <a:miter lim="800000"/>
            <a:headEnd/>
            <a:tailEnd/>
          </a:ln>
        </p:spPr>
        <p:txBody>
          <a:bodyPr/>
          <a:lstStyle/>
          <a:p>
            <a:endParaRPr lang="en-US" altLang="en-US"/>
          </a:p>
        </p:txBody>
      </p:sp>
      <p:sp>
        <p:nvSpPr>
          <p:cNvPr id="17895" name="Rectangle 656"/>
          <p:cNvSpPr>
            <a:spLocks noChangeArrowheads="1"/>
          </p:cNvSpPr>
          <p:nvPr/>
        </p:nvSpPr>
        <p:spPr bwMode="auto">
          <a:xfrm>
            <a:off x="5986463" y="3167063"/>
            <a:ext cx="0" cy="369887"/>
          </a:xfrm>
          <a:prstGeom prst="rect">
            <a:avLst/>
          </a:prstGeom>
          <a:noFill/>
          <a:ln w="9525">
            <a:noFill/>
            <a:miter lim="800000"/>
            <a:headEnd/>
            <a:tailEnd/>
          </a:ln>
        </p:spPr>
        <p:txBody>
          <a:bodyPr wrap="none" lIns="0" tIns="0" rIns="0" bIns="0">
            <a:spAutoFit/>
          </a:bodyPr>
          <a:lstStyle/>
          <a:p>
            <a:endParaRPr lang="en-GB" altLang="en-US">
              <a:cs typeface="Times New Roman" pitchFamily="18" charset="0"/>
            </a:endParaRPr>
          </a:p>
        </p:txBody>
      </p:sp>
      <p:sp>
        <p:nvSpPr>
          <p:cNvPr id="17896" name="Rectangle 657"/>
          <p:cNvSpPr>
            <a:spLocks noChangeArrowheads="1"/>
          </p:cNvSpPr>
          <p:nvPr/>
        </p:nvSpPr>
        <p:spPr bwMode="auto">
          <a:xfrm>
            <a:off x="6564313" y="3159125"/>
            <a:ext cx="990600" cy="273050"/>
          </a:xfrm>
          <a:prstGeom prst="rect">
            <a:avLst/>
          </a:prstGeom>
          <a:noFill/>
          <a:ln w="9525">
            <a:noFill/>
            <a:miter lim="800000"/>
            <a:headEnd/>
            <a:tailEnd/>
          </a:ln>
        </p:spPr>
        <p:txBody>
          <a:bodyPr/>
          <a:lstStyle/>
          <a:p>
            <a:endParaRPr lang="en-US" altLang="en-US"/>
          </a:p>
        </p:txBody>
      </p:sp>
      <p:sp>
        <p:nvSpPr>
          <p:cNvPr id="17897" name="Rectangle 658"/>
          <p:cNvSpPr>
            <a:spLocks noChangeArrowheads="1"/>
          </p:cNvSpPr>
          <p:nvPr/>
        </p:nvSpPr>
        <p:spPr bwMode="auto">
          <a:xfrm>
            <a:off x="6642100" y="3192463"/>
            <a:ext cx="749300" cy="109537"/>
          </a:xfrm>
          <a:prstGeom prst="rect">
            <a:avLst/>
          </a:prstGeom>
          <a:noFill/>
          <a:ln w="9525">
            <a:noFill/>
            <a:miter lim="800000"/>
            <a:headEnd/>
            <a:tailEnd/>
          </a:ln>
        </p:spPr>
        <p:txBody>
          <a:bodyPr/>
          <a:lstStyle/>
          <a:p>
            <a:endParaRPr lang="en-US" altLang="en-US"/>
          </a:p>
        </p:txBody>
      </p:sp>
      <p:sp>
        <p:nvSpPr>
          <p:cNvPr id="17898" name="Rectangle 659"/>
          <p:cNvSpPr>
            <a:spLocks noChangeArrowheads="1"/>
          </p:cNvSpPr>
          <p:nvPr/>
        </p:nvSpPr>
        <p:spPr bwMode="auto">
          <a:xfrm>
            <a:off x="6586538" y="3187700"/>
            <a:ext cx="585787"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Emergency </a:t>
            </a:r>
            <a:endParaRPr lang="en-US" altLang="en-US">
              <a:cs typeface="Times New Roman" pitchFamily="18" charset="0"/>
            </a:endParaRPr>
          </a:p>
        </p:txBody>
      </p:sp>
      <p:sp>
        <p:nvSpPr>
          <p:cNvPr id="17899" name="Rectangle 660"/>
          <p:cNvSpPr>
            <a:spLocks noChangeArrowheads="1"/>
          </p:cNvSpPr>
          <p:nvPr/>
        </p:nvSpPr>
        <p:spPr bwMode="auto">
          <a:xfrm>
            <a:off x="6642100" y="3298825"/>
            <a:ext cx="635000" cy="111125"/>
          </a:xfrm>
          <a:prstGeom prst="rect">
            <a:avLst/>
          </a:prstGeom>
          <a:noFill/>
          <a:ln w="9525">
            <a:noFill/>
            <a:miter lim="800000"/>
            <a:headEnd/>
            <a:tailEnd/>
          </a:ln>
        </p:spPr>
        <p:txBody>
          <a:bodyPr/>
          <a:lstStyle/>
          <a:p>
            <a:endParaRPr lang="en-US" altLang="en-US"/>
          </a:p>
        </p:txBody>
      </p:sp>
      <p:sp>
        <p:nvSpPr>
          <p:cNvPr id="17900" name="Rectangle 661"/>
          <p:cNvSpPr>
            <a:spLocks noChangeArrowheads="1"/>
          </p:cNvSpPr>
          <p:nvPr/>
        </p:nvSpPr>
        <p:spPr bwMode="auto">
          <a:xfrm>
            <a:off x="6589713" y="3303588"/>
            <a:ext cx="492125" cy="122237"/>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Response</a:t>
            </a:r>
            <a:endParaRPr lang="en-US" altLang="en-US">
              <a:cs typeface="Times New Roman" pitchFamily="18" charset="0"/>
            </a:endParaRPr>
          </a:p>
        </p:txBody>
      </p:sp>
      <p:sp>
        <p:nvSpPr>
          <p:cNvPr id="17901" name="Rectangle 662"/>
          <p:cNvSpPr>
            <a:spLocks noChangeArrowheads="1"/>
          </p:cNvSpPr>
          <p:nvPr/>
        </p:nvSpPr>
        <p:spPr bwMode="auto">
          <a:xfrm>
            <a:off x="7550150" y="3295650"/>
            <a:ext cx="598488" cy="271463"/>
          </a:xfrm>
          <a:prstGeom prst="rect">
            <a:avLst/>
          </a:prstGeom>
          <a:noFill/>
          <a:ln w="9525">
            <a:noFill/>
            <a:miter lim="800000"/>
            <a:headEnd/>
            <a:tailEnd/>
          </a:ln>
        </p:spPr>
        <p:txBody>
          <a:bodyPr/>
          <a:lstStyle/>
          <a:p>
            <a:endParaRPr lang="en-US" altLang="en-US"/>
          </a:p>
        </p:txBody>
      </p:sp>
      <p:sp>
        <p:nvSpPr>
          <p:cNvPr id="17902" name="Rectangle 663"/>
          <p:cNvSpPr>
            <a:spLocks noChangeArrowheads="1"/>
          </p:cNvSpPr>
          <p:nvPr/>
        </p:nvSpPr>
        <p:spPr bwMode="auto">
          <a:xfrm>
            <a:off x="7631113" y="3325813"/>
            <a:ext cx="269875" cy="109537"/>
          </a:xfrm>
          <a:prstGeom prst="rect">
            <a:avLst/>
          </a:prstGeom>
          <a:noFill/>
          <a:ln w="9525">
            <a:noFill/>
            <a:miter lim="800000"/>
            <a:headEnd/>
            <a:tailEnd/>
          </a:ln>
        </p:spPr>
        <p:txBody>
          <a:bodyPr/>
          <a:lstStyle/>
          <a:p>
            <a:endParaRPr lang="en-US" altLang="en-US"/>
          </a:p>
        </p:txBody>
      </p:sp>
      <p:sp>
        <p:nvSpPr>
          <p:cNvPr id="17903" name="Rectangle 664"/>
          <p:cNvSpPr>
            <a:spLocks noChangeArrowheads="1"/>
          </p:cNvSpPr>
          <p:nvPr/>
        </p:nvSpPr>
        <p:spPr bwMode="auto">
          <a:xfrm>
            <a:off x="7607300" y="3328988"/>
            <a:ext cx="212725"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Life </a:t>
            </a:r>
            <a:endParaRPr lang="en-US" altLang="en-US">
              <a:cs typeface="Times New Roman" pitchFamily="18" charset="0"/>
            </a:endParaRPr>
          </a:p>
        </p:txBody>
      </p:sp>
      <p:sp>
        <p:nvSpPr>
          <p:cNvPr id="17904" name="Rectangle 665"/>
          <p:cNvSpPr>
            <a:spLocks noChangeArrowheads="1"/>
          </p:cNvSpPr>
          <p:nvPr/>
        </p:nvSpPr>
        <p:spPr bwMode="auto">
          <a:xfrm>
            <a:off x="7631113" y="3435350"/>
            <a:ext cx="433387" cy="111125"/>
          </a:xfrm>
          <a:prstGeom prst="rect">
            <a:avLst/>
          </a:prstGeom>
          <a:noFill/>
          <a:ln w="9525">
            <a:noFill/>
            <a:miter lim="800000"/>
            <a:headEnd/>
            <a:tailEnd/>
          </a:ln>
        </p:spPr>
        <p:txBody>
          <a:bodyPr/>
          <a:lstStyle/>
          <a:p>
            <a:endParaRPr lang="en-US" altLang="en-US"/>
          </a:p>
        </p:txBody>
      </p:sp>
      <p:sp>
        <p:nvSpPr>
          <p:cNvPr id="17905" name="Rectangle 666"/>
          <p:cNvSpPr>
            <a:spLocks noChangeArrowheads="1"/>
          </p:cNvSpPr>
          <p:nvPr/>
        </p:nvSpPr>
        <p:spPr bwMode="auto">
          <a:xfrm>
            <a:off x="7600950" y="3436938"/>
            <a:ext cx="338138" cy="123825"/>
          </a:xfrm>
          <a:prstGeom prst="rect">
            <a:avLst/>
          </a:prstGeom>
          <a:noFill/>
          <a:ln w="9525">
            <a:noFill/>
            <a:miter lim="800000"/>
            <a:headEnd/>
            <a:tailEnd/>
          </a:ln>
        </p:spPr>
        <p:txBody>
          <a:bodyPr wrap="none" lIns="0" tIns="0" rIns="0" bIns="0">
            <a:spAutoFit/>
          </a:bodyPr>
          <a:lstStyle/>
          <a:p>
            <a:r>
              <a:rPr lang="en-US" altLang="en-US" sz="800" b="1">
                <a:cs typeface="Times New Roman" pitchFamily="18" charset="0"/>
              </a:rPr>
              <a:t>Saving</a:t>
            </a:r>
          </a:p>
        </p:txBody>
      </p:sp>
      <p:sp>
        <p:nvSpPr>
          <p:cNvPr id="17906" name="Line 667"/>
          <p:cNvSpPr>
            <a:spLocks noChangeShapeType="1"/>
          </p:cNvSpPr>
          <p:nvPr/>
        </p:nvSpPr>
        <p:spPr bwMode="auto">
          <a:xfrm>
            <a:off x="2146300" y="3249613"/>
            <a:ext cx="254000" cy="68262"/>
          </a:xfrm>
          <a:prstGeom prst="line">
            <a:avLst/>
          </a:prstGeom>
          <a:noFill/>
          <a:ln w="7938">
            <a:solidFill>
              <a:srgbClr val="000000"/>
            </a:solidFill>
            <a:round/>
            <a:headEnd/>
            <a:tailEnd/>
          </a:ln>
        </p:spPr>
        <p:txBody>
          <a:bodyPr/>
          <a:lstStyle/>
          <a:p>
            <a:endParaRPr lang="en-US"/>
          </a:p>
        </p:txBody>
      </p:sp>
      <p:sp>
        <p:nvSpPr>
          <p:cNvPr id="17907" name="Freeform 668"/>
          <p:cNvSpPr>
            <a:spLocks/>
          </p:cNvSpPr>
          <p:nvPr/>
        </p:nvSpPr>
        <p:spPr bwMode="auto">
          <a:xfrm>
            <a:off x="2379663" y="3290888"/>
            <a:ext cx="96837" cy="57150"/>
          </a:xfrm>
          <a:custGeom>
            <a:avLst/>
            <a:gdLst>
              <a:gd name="T0" fmla="*/ 0 w 97"/>
              <a:gd name="T1" fmla="*/ 0 h 83"/>
              <a:gd name="T2" fmla="*/ 2147483647 w 97"/>
              <a:gd name="T3" fmla="*/ 0 h 83"/>
              <a:gd name="T4" fmla="*/ 2147483647 w 97"/>
              <a:gd name="T5" fmla="*/ 0 h 83"/>
              <a:gd name="T6" fmla="*/ 0 w 97"/>
              <a:gd name="T7" fmla="*/ 0 h 83"/>
              <a:gd name="T8" fmla="*/ 0 60000 65536"/>
              <a:gd name="T9" fmla="*/ 0 60000 65536"/>
              <a:gd name="T10" fmla="*/ 0 60000 65536"/>
              <a:gd name="T11" fmla="*/ 0 60000 65536"/>
              <a:gd name="T12" fmla="*/ 0 w 97"/>
              <a:gd name="T13" fmla="*/ 0 h 83"/>
              <a:gd name="T14" fmla="*/ 97 w 97"/>
              <a:gd name="T15" fmla="*/ 83 h 83"/>
            </a:gdLst>
            <a:ahLst/>
            <a:cxnLst>
              <a:cxn ang="T8">
                <a:pos x="T0" y="T1"/>
              </a:cxn>
              <a:cxn ang="T9">
                <a:pos x="T2" y="T3"/>
              </a:cxn>
              <a:cxn ang="T10">
                <a:pos x="T4" y="T5"/>
              </a:cxn>
              <a:cxn ang="T11">
                <a:pos x="T6" y="T7"/>
              </a:cxn>
            </a:cxnLst>
            <a:rect l="T12" t="T13" r="T14" b="T15"/>
            <a:pathLst>
              <a:path w="97" h="83">
                <a:moveTo>
                  <a:pt x="0" y="83"/>
                </a:moveTo>
                <a:lnTo>
                  <a:pt x="97" y="73"/>
                </a:lnTo>
                <a:lnTo>
                  <a:pt x="33" y="0"/>
                </a:lnTo>
                <a:lnTo>
                  <a:pt x="0" y="83"/>
                </a:lnTo>
                <a:close/>
              </a:path>
            </a:pathLst>
          </a:custGeom>
          <a:solidFill>
            <a:srgbClr val="000000"/>
          </a:solidFill>
          <a:ln w="9525">
            <a:noFill/>
            <a:round/>
            <a:headEnd/>
            <a:tailEnd/>
          </a:ln>
        </p:spPr>
        <p:txBody>
          <a:bodyPr/>
          <a:lstStyle/>
          <a:p>
            <a:endParaRPr lang="en-US"/>
          </a:p>
        </p:txBody>
      </p:sp>
      <p:sp>
        <p:nvSpPr>
          <p:cNvPr id="17908" name="Line 669"/>
          <p:cNvSpPr>
            <a:spLocks noChangeShapeType="1"/>
          </p:cNvSpPr>
          <p:nvPr/>
        </p:nvSpPr>
        <p:spPr bwMode="auto">
          <a:xfrm>
            <a:off x="2146300" y="3249613"/>
            <a:ext cx="254000" cy="68262"/>
          </a:xfrm>
          <a:prstGeom prst="line">
            <a:avLst/>
          </a:prstGeom>
          <a:noFill/>
          <a:ln w="7938">
            <a:solidFill>
              <a:srgbClr val="000000"/>
            </a:solidFill>
            <a:round/>
            <a:headEnd/>
            <a:tailEnd/>
          </a:ln>
        </p:spPr>
        <p:txBody>
          <a:bodyPr/>
          <a:lstStyle/>
          <a:p>
            <a:endParaRPr lang="en-US"/>
          </a:p>
        </p:txBody>
      </p:sp>
      <p:sp>
        <p:nvSpPr>
          <p:cNvPr id="17909" name="Freeform 670"/>
          <p:cNvSpPr>
            <a:spLocks/>
          </p:cNvSpPr>
          <p:nvPr/>
        </p:nvSpPr>
        <p:spPr bwMode="auto">
          <a:xfrm>
            <a:off x="2379663" y="3290888"/>
            <a:ext cx="96837" cy="57150"/>
          </a:xfrm>
          <a:custGeom>
            <a:avLst/>
            <a:gdLst>
              <a:gd name="T0" fmla="*/ 0 w 97"/>
              <a:gd name="T1" fmla="*/ 0 h 83"/>
              <a:gd name="T2" fmla="*/ 2147483647 w 97"/>
              <a:gd name="T3" fmla="*/ 0 h 83"/>
              <a:gd name="T4" fmla="*/ 2147483647 w 97"/>
              <a:gd name="T5" fmla="*/ 0 h 83"/>
              <a:gd name="T6" fmla="*/ 0 w 97"/>
              <a:gd name="T7" fmla="*/ 0 h 83"/>
              <a:gd name="T8" fmla="*/ 0 60000 65536"/>
              <a:gd name="T9" fmla="*/ 0 60000 65536"/>
              <a:gd name="T10" fmla="*/ 0 60000 65536"/>
              <a:gd name="T11" fmla="*/ 0 60000 65536"/>
              <a:gd name="T12" fmla="*/ 0 w 97"/>
              <a:gd name="T13" fmla="*/ 0 h 83"/>
              <a:gd name="T14" fmla="*/ 97 w 97"/>
              <a:gd name="T15" fmla="*/ 83 h 83"/>
            </a:gdLst>
            <a:ahLst/>
            <a:cxnLst>
              <a:cxn ang="T8">
                <a:pos x="T0" y="T1"/>
              </a:cxn>
              <a:cxn ang="T9">
                <a:pos x="T2" y="T3"/>
              </a:cxn>
              <a:cxn ang="T10">
                <a:pos x="T4" y="T5"/>
              </a:cxn>
              <a:cxn ang="T11">
                <a:pos x="T6" y="T7"/>
              </a:cxn>
            </a:cxnLst>
            <a:rect l="T12" t="T13" r="T14" b="T15"/>
            <a:pathLst>
              <a:path w="97" h="83">
                <a:moveTo>
                  <a:pt x="0" y="83"/>
                </a:moveTo>
                <a:lnTo>
                  <a:pt x="97" y="73"/>
                </a:lnTo>
                <a:lnTo>
                  <a:pt x="33" y="0"/>
                </a:lnTo>
                <a:lnTo>
                  <a:pt x="0" y="83"/>
                </a:lnTo>
                <a:close/>
              </a:path>
            </a:pathLst>
          </a:custGeom>
          <a:solidFill>
            <a:srgbClr val="000000"/>
          </a:solidFill>
          <a:ln w="9525">
            <a:noFill/>
            <a:round/>
            <a:headEnd/>
            <a:tailEnd/>
          </a:ln>
        </p:spPr>
        <p:txBody>
          <a:bodyPr/>
          <a:lstStyle/>
          <a:p>
            <a:endParaRPr lang="en-US"/>
          </a:p>
        </p:txBody>
      </p:sp>
      <p:sp>
        <p:nvSpPr>
          <p:cNvPr id="17910" name="Line 671"/>
          <p:cNvSpPr>
            <a:spLocks noChangeShapeType="1"/>
          </p:cNvSpPr>
          <p:nvPr/>
        </p:nvSpPr>
        <p:spPr bwMode="auto">
          <a:xfrm>
            <a:off x="3005138" y="3386138"/>
            <a:ext cx="317500" cy="69850"/>
          </a:xfrm>
          <a:prstGeom prst="line">
            <a:avLst/>
          </a:prstGeom>
          <a:noFill/>
          <a:ln w="7938">
            <a:solidFill>
              <a:srgbClr val="000000"/>
            </a:solidFill>
            <a:round/>
            <a:headEnd/>
            <a:tailEnd/>
          </a:ln>
        </p:spPr>
        <p:txBody>
          <a:bodyPr/>
          <a:lstStyle/>
          <a:p>
            <a:endParaRPr lang="en-US"/>
          </a:p>
        </p:txBody>
      </p:sp>
      <p:sp>
        <p:nvSpPr>
          <p:cNvPr id="17911" name="Freeform 672"/>
          <p:cNvSpPr>
            <a:spLocks/>
          </p:cNvSpPr>
          <p:nvPr/>
        </p:nvSpPr>
        <p:spPr bwMode="auto">
          <a:xfrm>
            <a:off x="3303588" y="3427413"/>
            <a:ext cx="95250" cy="58737"/>
          </a:xfrm>
          <a:custGeom>
            <a:avLst/>
            <a:gdLst>
              <a:gd name="T0" fmla="*/ 0 w 95"/>
              <a:gd name="T1" fmla="*/ 0 h 84"/>
              <a:gd name="T2" fmla="*/ 2147483647 w 95"/>
              <a:gd name="T3" fmla="*/ 0 h 84"/>
              <a:gd name="T4" fmla="*/ 2147483647 w 95"/>
              <a:gd name="T5" fmla="*/ 0 h 84"/>
              <a:gd name="T6" fmla="*/ 0 w 95"/>
              <a:gd name="T7" fmla="*/ 0 h 84"/>
              <a:gd name="T8" fmla="*/ 0 60000 65536"/>
              <a:gd name="T9" fmla="*/ 0 60000 65536"/>
              <a:gd name="T10" fmla="*/ 0 60000 65536"/>
              <a:gd name="T11" fmla="*/ 0 60000 65536"/>
              <a:gd name="T12" fmla="*/ 0 w 95"/>
              <a:gd name="T13" fmla="*/ 0 h 84"/>
              <a:gd name="T14" fmla="*/ 95 w 95"/>
              <a:gd name="T15" fmla="*/ 84 h 84"/>
            </a:gdLst>
            <a:ahLst/>
            <a:cxnLst>
              <a:cxn ang="T8">
                <a:pos x="T0" y="T1"/>
              </a:cxn>
              <a:cxn ang="T9">
                <a:pos x="T2" y="T3"/>
              </a:cxn>
              <a:cxn ang="T10">
                <a:pos x="T4" y="T5"/>
              </a:cxn>
              <a:cxn ang="T11">
                <a:pos x="T6" y="T7"/>
              </a:cxn>
            </a:cxnLst>
            <a:rect l="T12" t="T13" r="T14" b="T15"/>
            <a:pathLst>
              <a:path w="95" h="84">
                <a:moveTo>
                  <a:pt x="0" y="84"/>
                </a:moveTo>
                <a:lnTo>
                  <a:pt x="95" y="71"/>
                </a:lnTo>
                <a:lnTo>
                  <a:pt x="28" y="0"/>
                </a:lnTo>
                <a:lnTo>
                  <a:pt x="0" y="84"/>
                </a:lnTo>
                <a:close/>
              </a:path>
            </a:pathLst>
          </a:custGeom>
          <a:solidFill>
            <a:srgbClr val="000000"/>
          </a:solidFill>
          <a:ln w="9525">
            <a:noFill/>
            <a:round/>
            <a:headEnd/>
            <a:tailEnd/>
          </a:ln>
        </p:spPr>
        <p:txBody>
          <a:bodyPr/>
          <a:lstStyle/>
          <a:p>
            <a:endParaRPr lang="en-US"/>
          </a:p>
        </p:txBody>
      </p:sp>
      <p:sp>
        <p:nvSpPr>
          <p:cNvPr id="17912" name="Line 673"/>
          <p:cNvSpPr>
            <a:spLocks noChangeShapeType="1"/>
          </p:cNvSpPr>
          <p:nvPr/>
        </p:nvSpPr>
        <p:spPr bwMode="auto">
          <a:xfrm>
            <a:off x="3005138" y="3386138"/>
            <a:ext cx="317500" cy="69850"/>
          </a:xfrm>
          <a:prstGeom prst="line">
            <a:avLst/>
          </a:prstGeom>
          <a:noFill/>
          <a:ln w="7938">
            <a:solidFill>
              <a:srgbClr val="000000"/>
            </a:solidFill>
            <a:round/>
            <a:headEnd/>
            <a:tailEnd/>
          </a:ln>
        </p:spPr>
        <p:txBody>
          <a:bodyPr/>
          <a:lstStyle/>
          <a:p>
            <a:endParaRPr lang="en-US"/>
          </a:p>
        </p:txBody>
      </p:sp>
      <p:sp>
        <p:nvSpPr>
          <p:cNvPr id="17913" name="Freeform 674"/>
          <p:cNvSpPr>
            <a:spLocks/>
          </p:cNvSpPr>
          <p:nvPr/>
        </p:nvSpPr>
        <p:spPr bwMode="auto">
          <a:xfrm>
            <a:off x="3303588" y="3427413"/>
            <a:ext cx="95250" cy="58737"/>
          </a:xfrm>
          <a:custGeom>
            <a:avLst/>
            <a:gdLst>
              <a:gd name="T0" fmla="*/ 0 w 95"/>
              <a:gd name="T1" fmla="*/ 0 h 84"/>
              <a:gd name="T2" fmla="*/ 2147483647 w 95"/>
              <a:gd name="T3" fmla="*/ 0 h 84"/>
              <a:gd name="T4" fmla="*/ 2147483647 w 95"/>
              <a:gd name="T5" fmla="*/ 0 h 84"/>
              <a:gd name="T6" fmla="*/ 0 w 95"/>
              <a:gd name="T7" fmla="*/ 0 h 84"/>
              <a:gd name="T8" fmla="*/ 0 60000 65536"/>
              <a:gd name="T9" fmla="*/ 0 60000 65536"/>
              <a:gd name="T10" fmla="*/ 0 60000 65536"/>
              <a:gd name="T11" fmla="*/ 0 60000 65536"/>
              <a:gd name="T12" fmla="*/ 0 w 95"/>
              <a:gd name="T13" fmla="*/ 0 h 84"/>
              <a:gd name="T14" fmla="*/ 95 w 95"/>
              <a:gd name="T15" fmla="*/ 84 h 84"/>
            </a:gdLst>
            <a:ahLst/>
            <a:cxnLst>
              <a:cxn ang="T8">
                <a:pos x="T0" y="T1"/>
              </a:cxn>
              <a:cxn ang="T9">
                <a:pos x="T2" y="T3"/>
              </a:cxn>
              <a:cxn ang="T10">
                <a:pos x="T4" y="T5"/>
              </a:cxn>
              <a:cxn ang="T11">
                <a:pos x="T6" y="T7"/>
              </a:cxn>
            </a:cxnLst>
            <a:rect l="T12" t="T13" r="T14" b="T15"/>
            <a:pathLst>
              <a:path w="95" h="84">
                <a:moveTo>
                  <a:pt x="0" y="84"/>
                </a:moveTo>
                <a:lnTo>
                  <a:pt x="95" y="71"/>
                </a:lnTo>
                <a:lnTo>
                  <a:pt x="28" y="0"/>
                </a:lnTo>
                <a:lnTo>
                  <a:pt x="0" y="84"/>
                </a:lnTo>
                <a:close/>
              </a:path>
            </a:pathLst>
          </a:custGeom>
          <a:solidFill>
            <a:srgbClr val="000000"/>
          </a:solidFill>
          <a:ln w="9525">
            <a:noFill/>
            <a:round/>
            <a:headEnd/>
            <a:tailEnd/>
          </a:ln>
        </p:spPr>
        <p:txBody>
          <a:bodyPr/>
          <a:lstStyle/>
          <a:p>
            <a:endParaRPr lang="en-US"/>
          </a:p>
        </p:txBody>
      </p:sp>
      <p:sp>
        <p:nvSpPr>
          <p:cNvPr id="17914" name="Line 675"/>
          <p:cNvSpPr>
            <a:spLocks noChangeShapeType="1"/>
          </p:cNvSpPr>
          <p:nvPr/>
        </p:nvSpPr>
        <p:spPr bwMode="auto">
          <a:xfrm>
            <a:off x="3794125" y="3567113"/>
            <a:ext cx="249238" cy="33337"/>
          </a:xfrm>
          <a:prstGeom prst="line">
            <a:avLst/>
          </a:prstGeom>
          <a:noFill/>
          <a:ln w="7938">
            <a:solidFill>
              <a:srgbClr val="000000"/>
            </a:solidFill>
            <a:round/>
            <a:headEnd/>
            <a:tailEnd/>
          </a:ln>
        </p:spPr>
        <p:txBody>
          <a:bodyPr/>
          <a:lstStyle/>
          <a:p>
            <a:endParaRPr lang="en-US"/>
          </a:p>
        </p:txBody>
      </p:sp>
      <p:sp>
        <p:nvSpPr>
          <p:cNvPr id="17915" name="Freeform 676"/>
          <p:cNvSpPr>
            <a:spLocks/>
          </p:cNvSpPr>
          <p:nvPr/>
        </p:nvSpPr>
        <p:spPr bwMode="auto">
          <a:xfrm>
            <a:off x="4032250" y="3571875"/>
            <a:ext cx="92075" cy="57150"/>
          </a:xfrm>
          <a:custGeom>
            <a:avLst/>
            <a:gdLst>
              <a:gd name="T0" fmla="*/ 0 w 94"/>
              <a:gd name="T1" fmla="*/ 0 h 86"/>
              <a:gd name="T2" fmla="*/ 2147483647 w 94"/>
              <a:gd name="T3" fmla="*/ 0 h 86"/>
              <a:gd name="T4" fmla="*/ 2147483647 w 94"/>
              <a:gd name="T5" fmla="*/ 0 h 86"/>
              <a:gd name="T6" fmla="*/ 0 w 94"/>
              <a:gd name="T7" fmla="*/ 0 h 86"/>
              <a:gd name="T8" fmla="*/ 0 60000 65536"/>
              <a:gd name="T9" fmla="*/ 0 60000 65536"/>
              <a:gd name="T10" fmla="*/ 0 60000 65536"/>
              <a:gd name="T11" fmla="*/ 0 60000 65536"/>
              <a:gd name="T12" fmla="*/ 0 w 94"/>
              <a:gd name="T13" fmla="*/ 0 h 86"/>
              <a:gd name="T14" fmla="*/ 94 w 94"/>
              <a:gd name="T15" fmla="*/ 86 h 86"/>
            </a:gdLst>
            <a:ahLst/>
            <a:cxnLst>
              <a:cxn ang="T8">
                <a:pos x="T0" y="T1"/>
              </a:cxn>
              <a:cxn ang="T9">
                <a:pos x="T2" y="T3"/>
              </a:cxn>
              <a:cxn ang="T10">
                <a:pos x="T4" y="T5"/>
              </a:cxn>
              <a:cxn ang="T11">
                <a:pos x="T6" y="T7"/>
              </a:cxn>
            </a:cxnLst>
            <a:rect l="T12" t="T13" r="T14" b="T15"/>
            <a:pathLst>
              <a:path w="94" h="86">
                <a:moveTo>
                  <a:pt x="0" y="86"/>
                </a:moveTo>
                <a:lnTo>
                  <a:pt x="94" y="59"/>
                </a:lnTo>
                <a:lnTo>
                  <a:pt x="17" y="0"/>
                </a:lnTo>
                <a:lnTo>
                  <a:pt x="0" y="86"/>
                </a:lnTo>
                <a:close/>
              </a:path>
            </a:pathLst>
          </a:custGeom>
          <a:solidFill>
            <a:srgbClr val="000000"/>
          </a:solidFill>
          <a:ln w="9525">
            <a:noFill/>
            <a:round/>
            <a:headEnd/>
            <a:tailEnd/>
          </a:ln>
        </p:spPr>
        <p:txBody>
          <a:bodyPr/>
          <a:lstStyle/>
          <a:p>
            <a:endParaRPr lang="en-US"/>
          </a:p>
        </p:txBody>
      </p:sp>
      <p:sp>
        <p:nvSpPr>
          <p:cNvPr id="17916" name="Line 677"/>
          <p:cNvSpPr>
            <a:spLocks noChangeShapeType="1"/>
          </p:cNvSpPr>
          <p:nvPr/>
        </p:nvSpPr>
        <p:spPr bwMode="auto">
          <a:xfrm>
            <a:off x="3794125" y="3567113"/>
            <a:ext cx="249238" cy="33337"/>
          </a:xfrm>
          <a:prstGeom prst="line">
            <a:avLst/>
          </a:prstGeom>
          <a:noFill/>
          <a:ln w="7938">
            <a:solidFill>
              <a:srgbClr val="000000"/>
            </a:solidFill>
            <a:round/>
            <a:headEnd/>
            <a:tailEnd/>
          </a:ln>
        </p:spPr>
        <p:txBody>
          <a:bodyPr/>
          <a:lstStyle/>
          <a:p>
            <a:endParaRPr lang="en-US"/>
          </a:p>
        </p:txBody>
      </p:sp>
      <p:sp>
        <p:nvSpPr>
          <p:cNvPr id="17917" name="Freeform 678"/>
          <p:cNvSpPr>
            <a:spLocks/>
          </p:cNvSpPr>
          <p:nvPr/>
        </p:nvSpPr>
        <p:spPr bwMode="auto">
          <a:xfrm>
            <a:off x="4032250" y="3571875"/>
            <a:ext cx="92075" cy="57150"/>
          </a:xfrm>
          <a:custGeom>
            <a:avLst/>
            <a:gdLst>
              <a:gd name="T0" fmla="*/ 0 w 94"/>
              <a:gd name="T1" fmla="*/ 0 h 86"/>
              <a:gd name="T2" fmla="*/ 2147483647 w 94"/>
              <a:gd name="T3" fmla="*/ 0 h 86"/>
              <a:gd name="T4" fmla="*/ 2147483647 w 94"/>
              <a:gd name="T5" fmla="*/ 0 h 86"/>
              <a:gd name="T6" fmla="*/ 0 w 94"/>
              <a:gd name="T7" fmla="*/ 0 h 86"/>
              <a:gd name="T8" fmla="*/ 0 60000 65536"/>
              <a:gd name="T9" fmla="*/ 0 60000 65536"/>
              <a:gd name="T10" fmla="*/ 0 60000 65536"/>
              <a:gd name="T11" fmla="*/ 0 60000 65536"/>
              <a:gd name="T12" fmla="*/ 0 w 94"/>
              <a:gd name="T13" fmla="*/ 0 h 86"/>
              <a:gd name="T14" fmla="*/ 94 w 94"/>
              <a:gd name="T15" fmla="*/ 86 h 86"/>
            </a:gdLst>
            <a:ahLst/>
            <a:cxnLst>
              <a:cxn ang="T8">
                <a:pos x="T0" y="T1"/>
              </a:cxn>
              <a:cxn ang="T9">
                <a:pos x="T2" y="T3"/>
              </a:cxn>
              <a:cxn ang="T10">
                <a:pos x="T4" y="T5"/>
              </a:cxn>
              <a:cxn ang="T11">
                <a:pos x="T6" y="T7"/>
              </a:cxn>
            </a:cxnLst>
            <a:rect l="T12" t="T13" r="T14" b="T15"/>
            <a:pathLst>
              <a:path w="94" h="86">
                <a:moveTo>
                  <a:pt x="0" y="86"/>
                </a:moveTo>
                <a:lnTo>
                  <a:pt x="94" y="59"/>
                </a:lnTo>
                <a:lnTo>
                  <a:pt x="17" y="0"/>
                </a:lnTo>
                <a:lnTo>
                  <a:pt x="0" y="86"/>
                </a:lnTo>
                <a:close/>
              </a:path>
            </a:pathLst>
          </a:custGeom>
          <a:solidFill>
            <a:srgbClr val="000000"/>
          </a:solidFill>
          <a:ln w="9525">
            <a:noFill/>
            <a:round/>
            <a:headEnd/>
            <a:tailEnd/>
          </a:ln>
        </p:spPr>
        <p:txBody>
          <a:bodyPr/>
          <a:lstStyle/>
          <a:p>
            <a:endParaRPr lang="en-US"/>
          </a:p>
        </p:txBody>
      </p:sp>
      <p:sp>
        <p:nvSpPr>
          <p:cNvPr id="17918" name="Line 679"/>
          <p:cNvSpPr>
            <a:spLocks noChangeShapeType="1"/>
          </p:cNvSpPr>
          <p:nvPr/>
        </p:nvSpPr>
        <p:spPr bwMode="auto">
          <a:xfrm>
            <a:off x="4649788" y="3657600"/>
            <a:ext cx="385762" cy="112713"/>
          </a:xfrm>
          <a:prstGeom prst="line">
            <a:avLst/>
          </a:prstGeom>
          <a:noFill/>
          <a:ln w="7938">
            <a:solidFill>
              <a:srgbClr val="000000"/>
            </a:solidFill>
            <a:round/>
            <a:headEnd/>
            <a:tailEnd/>
          </a:ln>
        </p:spPr>
        <p:txBody>
          <a:bodyPr/>
          <a:lstStyle/>
          <a:p>
            <a:endParaRPr lang="en-US"/>
          </a:p>
        </p:txBody>
      </p:sp>
      <p:sp>
        <p:nvSpPr>
          <p:cNvPr id="17919" name="Freeform 680"/>
          <p:cNvSpPr>
            <a:spLocks/>
          </p:cNvSpPr>
          <p:nvPr/>
        </p:nvSpPr>
        <p:spPr bwMode="auto">
          <a:xfrm>
            <a:off x="5018088" y="3741738"/>
            <a:ext cx="95250" cy="57150"/>
          </a:xfrm>
          <a:custGeom>
            <a:avLst/>
            <a:gdLst>
              <a:gd name="T0" fmla="*/ 0 w 97"/>
              <a:gd name="T1" fmla="*/ 0 h 82"/>
              <a:gd name="T2" fmla="*/ 2147483647 w 97"/>
              <a:gd name="T3" fmla="*/ 0 h 82"/>
              <a:gd name="T4" fmla="*/ 2147483647 w 97"/>
              <a:gd name="T5" fmla="*/ 0 h 82"/>
              <a:gd name="T6" fmla="*/ 0 w 97"/>
              <a:gd name="T7" fmla="*/ 0 h 82"/>
              <a:gd name="T8" fmla="*/ 0 60000 65536"/>
              <a:gd name="T9" fmla="*/ 0 60000 65536"/>
              <a:gd name="T10" fmla="*/ 0 60000 65536"/>
              <a:gd name="T11" fmla="*/ 0 60000 65536"/>
              <a:gd name="T12" fmla="*/ 0 w 97"/>
              <a:gd name="T13" fmla="*/ 0 h 82"/>
              <a:gd name="T14" fmla="*/ 97 w 97"/>
              <a:gd name="T15" fmla="*/ 82 h 82"/>
            </a:gdLst>
            <a:ahLst/>
            <a:cxnLst>
              <a:cxn ang="T8">
                <a:pos x="T0" y="T1"/>
              </a:cxn>
              <a:cxn ang="T9">
                <a:pos x="T2" y="T3"/>
              </a:cxn>
              <a:cxn ang="T10">
                <a:pos x="T4" y="T5"/>
              </a:cxn>
              <a:cxn ang="T11">
                <a:pos x="T6" y="T7"/>
              </a:cxn>
            </a:cxnLst>
            <a:rect l="T12" t="T13" r="T14" b="T15"/>
            <a:pathLst>
              <a:path w="97" h="82">
                <a:moveTo>
                  <a:pt x="0" y="82"/>
                </a:moveTo>
                <a:lnTo>
                  <a:pt x="97" y="74"/>
                </a:lnTo>
                <a:lnTo>
                  <a:pt x="35" y="0"/>
                </a:lnTo>
                <a:lnTo>
                  <a:pt x="0" y="82"/>
                </a:lnTo>
                <a:close/>
              </a:path>
            </a:pathLst>
          </a:custGeom>
          <a:solidFill>
            <a:srgbClr val="000000"/>
          </a:solidFill>
          <a:ln w="9525">
            <a:noFill/>
            <a:round/>
            <a:headEnd/>
            <a:tailEnd/>
          </a:ln>
        </p:spPr>
        <p:txBody>
          <a:bodyPr/>
          <a:lstStyle/>
          <a:p>
            <a:endParaRPr lang="en-US"/>
          </a:p>
        </p:txBody>
      </p:sp>
      <p:sp>
        <p:nvSpPr>
          <p:cNvPr id="17920" name="Line 681"/>
          <p:cNvSpPr>
            <a:spLocks noChangeShapeType="1"/>
          </p:cNvSpPr>
          <p:nvPr/>
        </p:nvSpPr>
        <p:spPr bwMode="auto">
          <a:xfrm>
            <a:off x="4649788" y="3657600"/>
            <a:ext cx="385762" cy="112713"/>
          </a:xfrm>
          <a:prstGeom prst="line">
            <a:avLst/>
          </a:prstGeom>
          <a:noFill/>
          <a:ln w="7938">
            <a:solidFill>
              <a:srgbClr val="000000"/>
            </a:solidFill>
            <a:round/>
            <a:headEnd/>
            <a:tailEnd/>
          </a:ln>
        </p:spPr>
        <p:txBody>
          <a:bodyPr/>
          <a:lstStyle/>
          <a:p>
            <a:endParaRPr lang="en-US"/>
          </a:p>
        </p:txBody>
      </p:sp>
      <p:sp>
        <p:nvSpPr>
          <p:cNvPr id="17921" name="Freeform 682"/>
          <p:cNvSpPr>
            <a:spLocks/>
          </p:cNvSpPr>
          <p:nvPr/>
        </p:nvSpPr>
        <p:spPr bwMode="auto">
          <a:xfrm>
            <a:off x="5018088" y="3741738"/>
            <a:ext cx="95250" cy="57150"/>
          </a:xfrm>
          <a:custGeom>
            <a:avLst/>
            <a:gdLst>
              <a:gd name="T0" fmla="*/ 0 w 97"/>
              <a:gd name="T1" fmla="*/ 0 h 82"/>
              <a:gd name="T2" fmla="*/ 2147483647 w 97"/>
              <a:gd name="T3" fmla="*/ 0 h 82"/>
              <a:gd name="T4" fmla="*/ 2147483647 w 97"/>
              <a:gd name="T5" fmla="*/ 0 h 82"/>
              <a:gd name="T6" fmla="*/ 0 w 97"/>
              <a:gd name="T7" fmla="*/ 0 h 82"/>
              <a:gd name="T8" fmla="*/ 0 60000 65536"/>
              <a:gd name="T9" fmla="*/ 0 60000 65536"/>
              <a:gd name="T10" fmla="*/ 0 60000 65536"/>
              <a:gd name="T11" fmla="*/ 0 60000 65536"/>
              <a:gd name="T12" fmla="*/ 0 w 97"/>
              <a:gd name="T13" fmla="*/ 0 h 82"/>
              <a:gd name="T14" fmla="*/ 97 w 97"/>
              <a:gd name="T15" fmla="*/ 82 h 82"/>
            </a:gdLst>
            <a:ahLst/>
            <a:cxnLst>
              <a:cxn ang="T8">
                <a:pos x="T0" y="T1"/>
              </a:cxn>
              <a:cxn ang="T9">
                <a:pos x="T2" y="T3"/>
              </a:cxn>
              <a:cxn ang="T10">
                <a:pos x="T4" y="T5"/>
              </a:cxn>
              <a:cxn ang="T11">
                <a:pos x="T6" y="T7"/>
              </a:cxn>
            </a:cxnLst>
            <a:rect l="T12" t="T13" r="T14" b="T15"/>
            <a:pathLst>
              <a:path w="97" h="82">
                <a:moveTo>
                  <a:pt x="0" y="82"/>
                </a:moveTo>
                <a:lnTo>
                  <a:pt x="97" y="74"/>
                </a:lnTo>
                <a:lnTo>
                  <a:pt x="35" y="0"/>
                </a:lnTo>
                <a:lnTo>
                  <a:pt x="0" y="82"/>
                </a:lnTo>
                <a:close/>
              </a:path>
            </a:pathLst>
          </a:custGeom>
          <a:solidFill>
            <a:srgbClr val="000000"/>
          </a:solidFill>
          <a:ln w="9525">
            <a:noFill/>
            <a:round/>
            <a:headEnd/>
            <a:tailEnd/>
          </a:ln>
        </p:spPr>
        <p:txBody>
          <a:bodyPr/>
          <a:lstStyle/>
          <a:p>
            <a:endParaRPr lang="en-US"/>
          </a:p>
        </p:txBody>
      </p:sp>
      <p:sp>
        <p:nvSpPr>
          <p:cNvPr id="17922" name="Line 683"/>
          <p:cNvSpPr>
            <a:spLocks noChangeShapeType="1"/>
          </p:cNvSpPr>
          <p:nvPr/>
        </p:nvSpPr>
        <p:spPr bwMode="auto">
          <a:xfrm>
            <a:off x="5441950" y="3836988"/>
            <a:ext cx="252413" cy="69850"/>
          </a:xfrm>
          <a:prstGeom prst="line">
            <a:avLst/>
          </a:prstGeom>
          <a:noFill/>
          <a:ln w="7938">
            <a:solidFill>
              <a:srgbClr val="000000"/>
            </a:solidFill>
            <a:round/>
            <a:headEnd/>
            <a:tailEnd/>
          </a:ln>
        </p:spPr>
        <p:txBody>
          <a:bodyPr/>
          <a:lstStyle/>
          <a:p>
            <a:endParaRPr lang="en-US"/>
          </a:p>
        </p:txBody>
      </p:sp>
      <p:sp>
        <p:nvSpPr>
          <p:cNvPr id="17923" name="Freeform 684"/>
          <p:cNvSpPr>
            <a:spLocks/>
          </p:cNvSpPr>
          <p:nvPr/>
        </p:nvSpPr>
        <p:spPr bwMode="auto">
          <a:xfrm>
            <a:off x="5676900" y="3881438"/>
            <a:ext cx="96838" cy="53975"/>
          </a:xfrm>
          <a:custGeom>
            <a:avLst/>
            <a:gdLst>
              <a:gd name="T0" fmla="*/ 0 w 96"/>
              <a:gd name="T1" fmla="*/ 0 h 81"/>
              <a:gd name="T2" fmla="*/ 2147483647 w 96"/>
              <a:gd name="T3" fmla="*/ 0 h 81"/>
              <a:gd name="T4" fmla="*/ 2147483647 w 96"/>
              <a:gd name="T5" fmla="*/ 0 h 81"/>
              <a:gd name="T6" fmla="*/ 0 w 96"/>
              <a:gd name="T7" fmla="*/ 0 h 81"/>
              <a:gd name="T8" fmla="*/ 0 60000 65536"/>
              <a:gd name="T9" fmla="*/ 0 60000 65536"/>
              <a:gd name="T10" fmla="*/ 0 60000 65536"/>
              <a:gd name="T11" fmla="*/ 0 60000 65536"/>
              <a:gd name="T12" fmla="*/ 0 w 96"/>
              <a:gd name="T13" fmla="*/ 0 h 81"/>
              <a:gd name="T14" fmla="*/ 96 w 96"/>
              <a:gd name="T15" fmla="*/ 81 h 81"/>
            </a:gdLst>
            <a:ahLst/>
            <a:cxnLst>
              <a:cxn ang="T8">
                <a:pos x="T0" y="T1"/>
              </a:cxn>
              <a:cxn ang="T9">
                <a:pos x="T2" y="T3"/>
              </a:cxn>
              <a:cxn ang="T10">
                <a:pos x="T4" y="T5"/>
              </a:cxn>
              <a:cxn ang="T11">
                <a:pos x="T6" y="T7"/>
              </a:cxn>
            </a:cxnLst>
            <a:rect l="T12" t="T13" r="T14" b="T15"/>
            <a:pathLst>
              <a:path w="96" h="81">
                <a:moveTo>
                  <a:pt x="0" y="81"/>
                </a:moveTo>
                <a:lnTo>
                  <a:pt x="96" y="72"/>
                </a:lnTo>
                <a:lnTo>
                  <a:pt x="33" y="0"/>
                </a:lnTo>
                <a:lnTo>
                  <a:pt x="0" y="81"/>
                </a:lnTo>
                <a:close/>
              </a:path>
            </a:pathLst>
          </a:custGeom>
          <a:solidFill>
            <a:srgbClr val="000000"/>
          </a:solidFill>
          <a:ln w="9525">
            <a:noFill/>
            <a:round/>
            <a:headEnd/>
            <a:tailEnd/>
          </a:ln>
        </p:spPr>
        <p:txBody>
          <a:bodyPr/>
          <a:lstStyle/>
          <a:p>
            <a:endParaRPr lang="en-US"/>
          </a:p>
        </p:txBody>
      </p:sp>
      <p:sp>
        <p:nvSpPr>
          <p:cNvPr id="17924" name="Line 685"/>
          <p:cNvSpPr>
            <a:spLocks noChangeShapeType="1"/>
          </p:cNvSpPr>
          <p:nvPr/>
        </p:nvSpPr>
        <p:spPr bwMode="auto">
          <a:xfrm>
            <a:off x="5441950" y="3836988"/>
            <a:ext cx="252413" cy="69850"/>
          </a:xfrm>
          <a:prstGeom prst="line">
            <a:avLst/>
          </a:prstGeom>
          <a:noFill/>
          <a:ln w="7938">
            <a:solidFill>
              <a:srgbClr val="000000"/>
            </a:solidFill>
            <a:round/>
            <a:headEnd/>
            <a:tailEnd/>
          </a:ln>
        </p:spPr>
        <p:txBody>
          <a:bodyPr/>
          <a:lstStyle/>
          <a:p>
            <a:endParaRPr lang="en-US"/>
          </a:p>
        </p:txBody>
      </p:sp>
      <p:sp>
        <p:nvSpPr>
          <p:cNvPr id="17925" name="Freeform 686"/>
          <p:cNvSpPr>
            <a:spLocks/>
          </p:cNvSpPr>
          <p:nvPr/>
        </p:nvSpPr>
        <p:spPr bwMode="auto">
          <a:xfrm>
            <a:off x="5676900" y="3881438"/>
            <a:ext cx="96838" cy="53975"/>
          </a:xfrm>
          <a:custGeom>
            <a:avLst/>
            <a:gdLst>
              <a:gd name="T0" fmla="*/ 0 w 96"/>
              <a:gd name="T1" fmla="*/ 0 h 81"/>
              <a:gd name="T2" fmla="*/ 2147483647 w 96"/>
              <a:gd name="T3" fmla="*/ 0 h 81"/>
              <a:gd name="T4" fmla="*/ 2147483647 w 96"/>
              <a:gd name="T5" fmla="*/ 0 h 81"/>
              <a:gd name="T6" fmla="*/ 0 w 96"/>
              <a:gd name="T7" fmla="*/ 0 h 81"/>
              <a:gd name="T8" fmla="*/ 0 60000 65536"/>
              <a:gd name="T9" fmla="*/ 0 60000 65536"/>
              <a:gd name="T10" fmla="*/ 0 60000 65536"/>
              <a:gd name="T11" fmla="*/ 0 60000 65536"/>
              <a:gd name="T12" fmla="*/ 0 w 96"/>
              <a:gd name="T13" fmla="*/ 0 h 81"/>
              <a:gd name="T14" fmla="*/ 96 w 96"/>
              <a:gd name="T15" fmla="*/ 81 h 81"/>
            </a:gdLst>
            <a:ahLst/>
            <a:cxnLst>
              <a:cxn ang="T8">
                <a:pos x="T0" y="T1"/>
              </a:cxn>
              <a:cxn ang="T9">
                <a:pos x="T2" y="T3"/>
              </a:cxn>
              <a:cxn ang="T10">
                <a:pos x="T4" y="T5"/>
              </a:cxn>
              <a:cxn ang="T11">
                <a:pos x="T6" y="T7"/>
              </a:cxn>
            </a:cxnLst>
            <a:rect l="T12" t="T13" r="T14" b="T15"/>
            <a:pathLst>
              <a:path w="96" h="81">
                <a:moveTo>
                  <a:pt x="0" y="81"/>
                </a:moveTo>
                <a:lnTo>
                  <a:pt x="96" y="72"/>
                </a:lnTo>
                <a:lnTo>
                  <a:pt x="33" y="0"/>
                </a:lnTo>
                <a:lnTo>
                  <a:pt x="0" y="81"/>
                </a:lnTo>
                <a:close/>
              </a:path>
            </a:pathLst>
          </a:custGeom>
          <a:solidFill>
            <a:srgbClr val="000000"/>
          </a:solidFill>
          <a:ln w="9525">
            <a:noFill/>
            <a:round/>
            <a:headEnd/>
            <a:tailEnd/>
          </a:ln>
        </p:spPr>
        <p:txBody>
          <a:bodyPr/>
          <a:lstStyle/>
          <a:p>
            <a:endParaRPr lang="en-US"/>
          </a:p>
        </p:txBody>
      </p:sp>
      <p:sp>
        <p:nvSpPr>
          <p:cNvPr id="17926" name="Line 687"/>
          <p:cNvSpPr>
            <a:spLocks noChangeShapeType="1"/>
          </p:cNvSpPr>
          <p:nvPr/>
        </p:nvSpPr>
        <p:spPr bwMode="auto">
          <a:xfrm>
            <a:off x="6167438" y="3927475"/>
            <a:ext cx="382587" cy="74613"/>
          </a:xfrm>
          <a:prstGeom prst="line">
            <a:avLst/>
          </a:prstGeom>
          <a:noFill/>
          <a:ln w="7938">
            <a:solidFill>
              <a:srgbClr val="000000"/>
            </a:solidFill>
            <a:round/>
            <a:headEnd/>
            <a:tailEnd/>
          </a:ln>
        </p:spPr>
        <p:txBody>
          <a:bodyPr/>
          <a:lstStyle/>
          <a:p>
            <a:endParaRPr lang="en-US"/>
          </a:p>
        </p:txBody>
      </p:sp>
      <p:sp>
        <p:nvSpPr>
          <p:cNvPr id="17927" name="Freeform 688"/>
          <p:cNvSpPr>
            <a:spLocks/>
          </p:cNvSpPr>
          <p:nvPr/>
        </p:nvSpPr>
        <p:spPr bwMode="auto">
          <a:xfrm>
            <a:off x="6534150" y="3973513"/>
            <a:ext cx="96838" cy="57150"/>
          </a:xfrm>
          <a:custGeom>
            <a:avLst/>
            <a:gdLst>
              <a:gd name="T0" fmla="*/ 0 w 95"/>
              <a:gd name="T1" fmla="*/ 0 h 85"/>
              <a:gd name="T2" fmla="*/ 2147483647 w 95"/>
              <a:gd name="T3" fmla="*/ 0 h 85"/>
              <a:gd name="T4" fmla="*/ 2147483647 w 95"/>
              <a:gd name="T5" fmla="*/ 0 h 85"/>
              <a:gd name="T6" fmla="*/ 0 w 95"/>
              <a:gd name="T7" fmla="*/ 0 h 85"/>
              <a:gd name="T8" fmla="*/ 0 60000 65536"/>
              <a:gd name="T9" fmla="*/ 0 60000 65536"/>
              <a:gd name="T10" fmla="*/ 0 60000 65536"/>
              <a:gd name="T11" fmla="*/ 0 60000 65536"/>
              <a:gd name="T12" fmla="*/ 0 w 95"/>
              <a:gd name="T13" fmla="*/ 0 h 85"/>
              <a:gd name="T14" fmla="*/ 95 w 95"/>
              <a:gd name="T15" fmla="*/ 85 h 85"/>
            </a:gdLst>
            <a:ahLst/>
            <a:cxnLst>
              <a:cxn ang="T8">
                <a:pos x="T0" y="T1"/>
              </a:cxn>
              <a:cxn ang="T9">
                <a:pos x="T2" y="T3"/>
              </a:cxn>
              <a:cxn ang="T10">
                <a:pos x="T4" y="T5"/>
              </a:cxn>
              <a:cxn ang="T11">
                <a:pos x="T6" y="T7"/>
              </a:cxn>
            </a:cxnLst>
            <a:rect l="T12" t="T13" r="T14" b="T15"/>
            <a:pathLst>
              <a:path w="95" h="85">
                <a:moveTo>
                  <a:pt x="0" y="85"/>
                </a:moveTo>
                <a:lnTo>
                  <a:pt x="95" y="65"/>
                </a:lnTo>
                <a:lnTo>
                  <a:pt x="23" y="0"/>
                </a:lnTo>
                <a:lnTo>
                  <a:pt x="0" y="85"/>
                </a:lnTo>
                <a:close/>
              </a:path>
            </a:pathLst>
          </a:custGeom>
          <a:solidFill>
            <a:srgbClr val="000000"/>
          </a:solidFill>
          <a:ln w="9525">
            <a:noFill/>
            <a:round/>
            <a:headEnd/>
            <a:tailEnd/>
          </a:ln>
        </p:spPr>
        <p:txBody>
          <a:bodyPr/>
          <a:lstStyle/>
          <a:p>
            <a:endParaRPr lang="en-US"/>
          </a:p>
        </p:txBody>
      </p:sp>
      <p:sp>
        <p:nvSpPr>
          <p:cNvPr id="17928" name="Line 689"/>
          <p:cNvSpPr>
            <a:spLocks noChangeShapeType="1"/>
          </p:cNvSpPr>
          <p:nvPr/>
        </p:nvSpPr>
        <p:spPr bwMode="auto">
          <a:xfrm>
            <a:off x="6167438" y="3927475"/>
            <a:ext cx="382587" cy="74613"/>
          </a:xfrm>
          <a:prstGeom prst="line">
            <a:avLst/>
          </a:prstGeom>
          <a:noFill/>
          <a:ln w="7938">
            <a:solidFill>
              <a:srgbClr val="000000"/>
            </a:solidFill>
            <a:round/>
            <a:headEnd/>
            <a:tailEnd/>
          </a:ln>
        </p:spPr>
        <p:txBody>
          <a:bodyPr/>
          <a:lstStyle/>
          <a:p>
            <a:endParaRPr lang="en-US"/>
          </a:p>
        </p:txBody>
      </p:sp>
      <p:sp>
        <p:nvSpPr>
          <p:cNvPr id="17929" name="Freeform 690"/>
          <p:cNvSpPr>
            <a:spLocks/>
          </p:cNvSpPr>
          <p:nvPr/>
        </p:nvSpPr>
        <p:spPr bwMode="auto">
          <a:xfrm>
            <a:off x="6534150" y="3973513"/>
            <a:ext cx="96838" cy="57150"/>
          </a:xfrm>
          <a:custGeom>
            <a:avLst/>
            <a:gdLst>
              <a:gd name="T0" fmla="*/ 0 w 95"/>
              <a:gd name="T1" fmla="*/ 0 h 85"/>
              <a:gd name="T2" fmla="*/ 2147483647 w 95"/>
              <a:gd name="T3" fmla="*/ 0 h 85"/>
              <a:gd name="T4" fmla="*/ 2147483647 w 95"/>
              <a:gd name="T5" fmla="*/ 0 h 85"/>
              <a:gd name="T6" fmla="*/ 0 w 95"/>
              <a:gd name="T7" fmla="*/ 0 h 85"/>
              <a:gd name="T8" fmla="*/ 0 60000 65536"/>
              <a:gd name="T9" fmla="*/ 0 60000 65536"/>
              <a:gd name="T10" fmla="*/ 0 60000 65536"/>
              <a:gd name="T11" fmla="*/ 0 60000 65536"/>
              <a:gd name="T12" fmla="*/ 0 w 95"/>
              <a:gd name="T13" fmla="*/ 0 h 85"/>
              <a:gd name="T14" fmla="*/ 95 w 95"/>
              <a:gd name="T15" fmla="*/ 85 h 85"/>
            </a:gdLst>
            <a:ahLst/>
            <a:cxnLst>
              <a:cxn ang="T8">
                <a:pos x="T0" y="T1"/>
              </a:cxn>
              <a:cxn ang="T9">
                <a:pos x="T2" y="T3"/>
              </a:cxn>
              <a:cxn ang="T10">
                <a:pos x="T4" y="T5"/>
              </a:cxn>
              <a:cxn ang="T11">
                <a:pos x="T6" y="T7"/>
              </a:cxn>
            </a:cxnLst>
            <a:rect l="T12" t="T13" r="T14" b="T15"/>
            <a:pathLst>
              <a:path w="95" h="85">
                <a:moveTo>
                  <a:pt x="0" y="85"/>
                </a:moveTo>
                <a:lnTo>
                  <a:pt x="95" y="65"/>
                </a:lnTo>
                <a:lnTo>
                  <a:pt x="23" y="0"/>
                </a:lnTo>
                <a:lnTo>
                  <a:pt x="0" y="85"/>
                </a:lnTo>
                <a:close/>
              </a:path>
            </a:pathLst>
          </a:custGeom>
          <a:solidFill>
            <a:srgbClr val="000000"/>
          </a:solidFill>
          <a:ln w="9525">
            <a:noFill/>
            <a:round/>
            <a:headEnd/>
            <a:tailEnd/>
          </a:ln>
        </p:spPr>
        <p:txBody>
          <a:bodyPr/>
          <a:lstStyle/>
          <a:p>
            <a:endParaRPr lang="en-US"/>
          </a:p>
        </p:txBody>
      </p:sp>
      <p:sp>
        <p:nvSpPr>
          <p:cNvPr id="17930" name="Line 691"/>
          <p:cNvSpPr>
            <a:spLocks noChangeShapeType="1"/>
          </p:cNvSpPr>
          <p:nvPr/>
        </p:nvSpPr>
        <p:spPr bwMode="auto">
          <a:xfrm>
            <a:off x="1420813" y="3070225"/>
            <a:ext cx="315912" cy="69850"/>
          </a:xfrm>
          <a:prstGeom prst="line">
            <a:avLst/>
          </a:prstGeom>
          <a:noFill/>
          <a:ln w="7938">
            <a:solidFill>
              <a:srgbClr val="000000"/>
            </a:solidFill>
            <a:round/>
            <a:headEnd/>
            <a:tailEnd/>
          </a:ln>
        </p:spPr>
        <p:txBody>
          <a:bodyPr/>
          <a:lstStyle/>
          <a:p>
            <a:endParaRPr lang="en-US"/>
          </a:p>
        </p:txBody>
      </p:sp>
      <p:sp>
        <p:nvSpPr>
          <p:cNvPr id="17931" name="Freeform 692"/>
          <p:cNvSpPr>
            <a:spLocks/>
          </p:cNvSpPr>
          <p:nvPr/>
        </p:nvSpPr>
        <p:spPr bwMode="auto">
          <a:xfrm>
            <a:off x="1722438" y="3111500"/>
            <a:ext cx="93662" cy="57150"/>
          </a:xfrm>
          <a:custGeom>
            <a:avLst/>
            <a:gdLst>
              <a:gd name="T0" fmla="*/ 0 w 95"/>
              <a:gd name="T1" fmla="*/ 0 h 82"/>
              <a:gd name="T2" fmla="*/ 2147483647 w 95"/>
              <a:gd name="T3" fmla="*/ 0 h 82"/>
              <a:gd name="T4" fmla="*/ 2147483647 w 95"/>
              <a:gd name="T5" fmla="*/ 0 h 82"/>
              <a:gd name="T6" fmla="*/ 0 w 95"/>
              <a:gd name="T7" fmla="*/ 0 h 82"/>
              <a:gd name="T8" fmla="*/ 0 60000 65536"/>
              <a:gd name="T9" fmla="*/ 0 60000 65536"/>
              <a:gd name="T10" fmla="*/ 0 60000 65536"/>
              <a:gd name="T11" fmla="*/ 0 60000 65536"/>
              <a:gd name="T12" fmla="*/ 0 w 95"/>
              <a:gd name="T13" fmla="*/ 0 h 82"/>
              <a:gd name="T14" fmla="*/ 95 w 95"/>
              <a:gd name="T15" fmla="*/ 82 h 82"/>
            </a:gdLst>
            <a:ahLst/>
            <a:cxnLst>
              <a:cxn ang="T8">
                <a:pos x="T0" y="T1"/>
              </a:cxn>
              <a:cxn ang="T9">
                <a:pos x="T2" y="T3"/>
              </a:cxn>
              <a:cxn ang="T10">
                <a:pos x="T4" y="T5"/>
              </a:cxn>
              <a:cxn ang="T11">
                <a:pos x="T6" y="T7"/>
              </a:cxn>
            </a:cxnLst>
            <a:rect l="T12" t="T13" r="T14" b="T15"/>
            <a:pathLst>
              <a:path w="95" h="82">
                <a:moveTo>
                  <a:pt x="0" y="82"/>
                </a:moveTo>
                <a:lnTo>
                  <a:pt x="95" y="67"/>
                </a:lnTo>
                <a:lnTo>
                  <a:pt x="27" y="0"/>
                </a:lnTo>
                <a:lnTo>
                  <a:pt x="0" y="82"/>
                </a:lnTo>
                <a:close/>
              </a:path>
            </a:pathLst>
          </a:custGeom>
          <a:solidFill>
            <a:srgbClr val="000000"/>
          </a:solidFill>
          <a:ln w="9525">
            <a:noFill/>
            <a:round/>
            <a:headEnd/>
            <a:tailEnd/>
          </a:ln>
        </p:spPr>
        <p:txBody>
          <a:bodyPr/>
          <a:lstStyle/>
          <a:p>
            <a:endParaRPr lang="en-US"/>
          </a:p>
        </p:txBody>
      </p:sp>
      <p:sp>
        <p:nvSpPr>
          <p:cNvPr id="17932" name="Line 693"/>
          <p:cNvSpPr>
            <a:spLocks noChangeShapeType="1"/>
          </p:cNvSpPr>
          <p:nvPr/>
        </p:nvSpPr>
        <p:spPr bwMode="auto">
          <a:xfrm>
            <a:off x="1420813" y="3070225"/>
            <a:ext cx="315912" cy="69850"/>
          </a:xfrm>
          <a:prstGeom prst="line">
            <a:avLst/>
          </a:prstGeom>
          <a:noFill/>
          <a:ln w="7938">
            <a:solidFill>
              <a:srgbClr val="000000"/>
            </a:solidFill>
            <a:round/>
            <a:headEnd/>
            <a:tailEnd/>
          </a:ln>
        </p:spPr>
        <p:txBody>
          <a:bodyPr/>
          <a:lstStyle/>
          <a:p>
            <a:endParaRPr lang="en-US"/>
          </a:p>
        </p:txBody>
      </p:sp>
      <p:sp>
        <p:nvSpPr>
          <p:cNvPr id="17933" name="Freeform 694"/>
          <p:cNvSpPr>
            <a:spLocks/>
          </p:cNvSpPr>
          <p:nvPr/>
        </p:nvSpPr>
        <p:spPr bwMode="auto">
          <a:xfrm>
            <a:off x="1722438" y="3111500"/>
            <a:ext cx="93662" cy="57150"/>
          </a:xfrm>
          <a:custGeom>
            <a:avLst/>
            <a:gdLst>
              <a:gd name="T0" fmla="*/ 0 w 95"/>
              <a:gd name="T1" fmla="*/ 0 h 82"/>
              <a:gd name="T2" fmla="*/ 2147483647 w 95"/>
              <a:gd name="T3" fmla="*/ 0 h 82"/>
              <a:gd name="T4" fmla="*/ 2147483647 w 95"/>
              <a:gd name="T5" fmla="*/ 0 h 82"/>
              <a:gd name="T6" fmla="*/ 0 w 95"/>
              <a:gd name="T7" fmla="*/ 0 h 82"/>
              <a:gd name="T8" fmla="*/ 0 60000 65536"/>
              <a:gd name="T9" fmla="*/ 0 60000 65536"/>
              <a:gd name="T10" fmla="*/ 0 60000 65536"/>
              <a:gd name="T11" fmla="*/ 0 60000 65536"/>
              <a:gd name="T12" fmla="*/ 0 w 95"/>
              <a:gd name="T13" fmla="*/ 0 h 82"/>
              <a:gd name="T14" fmla="*/ 95 w 95"/>
              <a:gd name="T15" fmla="*/ 82 h 82"/>
            </a:gdLst>
            <a:ahLst/>
            <a:cxnLst>
              <a:cxn ang="T8">
                <a:pos x="T0" y="T1"/>
              </a:cxn>
              <a:cxn ang="T9">
                <a:pos x="T2" y="T3"/>
              </a:cxn>
              <a:cxn ang="T10">
                <a:pos x="T4" y="T5"/>
              </a:cxn>
              <a:cxn ang="T11">
                <a:pos x="T6" y="T7"/>
              </a:cxn>
            </a:cxnLst>
            <a:rect l="T12" t="T13" r="T14" b="T15"/>
            <a:pathLst>
              <a:path w="95" h="82">
                <a:moveTo>
                  <a:pt x="0" y="82"/>
                </a:moveTo>
                <a:lnTo>
                  <a:pt x="95" y="67"/>
                </a:lnTo>
                <a:lnTo>
                  <a:pt x="27" y="0"/>
                </a:lnTo>
                <a:lnTo>
                  <a:pt x="0" y="82"/>
                </a:lnTo>
                <a:close/>
              </a:path>
            </a:pathLst>
          </a:custGeom>
          <a:solidFill>
            <a:srgbClr val="000000"/>
          </a:solidFill>
          <a:ln w="9525">
            <a:noFill/>
            <a:round/>
            <a:headEnd/>
            <a:tailEnd/>
          </a:ln>
        </p:spPr>
        <p:txBody>
          <a:bodyPr/>
          <a:lstStyle/>
          <a:p>
            <a:endParaRPr lang="en-US"/>
          </a:p>
        </p:txBody>
      </p:sp>
      <p:sp>
        <p:nvSpPr>
          <p:cNvPr id="17934" name="Freeform 706"/>
          <p:cNvSpPr>
            <a:spLocks/>
          </p:cNvSpPr>
          <p:nvPr/>
        </p:nvSpPr>
        <p:spPr bwMode="auto">
          <a:xfrm>
            <a:off x="760413" y="2570163"/>
            <a:ext cx="1292225" cy="1322387"/>
          </a:xfrm>
          <a:custGeom>
            <a:avLst/>
            <a:gdLst>
              <a:gd name="T0" fmla="*/ 0 w 1299"/>
              <a:gd name="T1" fmla="*/ 2147483647 h 1938"/>
              <a:gd name="T2" fmla="*/ 2147483647 w 1299"/>
              <a:gd name="T3" fmla="*/ 2147483647 h 1938"/>
              <a:gd name="T4" fmla="*/ 2147483647 w 1299"/>
              <a:gd name="T5" fmla="*/ 0 h 1938"/>
              <a:gd name="T6" fmla="*/ 2147483647 w 1299"/>
              <a:gd name="T7" fmla="*/ 2147483647 h 1938"/>
              <a:gd name="T8" fmla="*/ 0 w 1299"/>
              <a:gd name="T9" fmla="*/ 2147483647 h 1938"/>
              <a:gd name="T10" fmla="*/ 0 60000 65536"/>
              <a:gd name="T11" fmla="*/ 0 60000 65536"/>
              <a:gd name="T12" fmla="*/ 0 60000 65536"/>
              <a:gd name="T13" fmla="*/ 0 60000 65536"/>
              <a:gd name="T14" fmla="*/ 0 60000 65536"/>
              <a:gd name="T15" fmla="*/ 0 w 1299"/>
              <a:gd name="T16" fmla="*/ 0 h 1938"/>
              <a:gd name="T17" fmla="*/ 1299 w 1299"/>
              <a:gd name="T18" fmla="*/ 1938 h 1938"/>
            </a:gdLst>
            <a:ahLst/>
            <a:cxnLst>
              <a:cxn ang="T10">
                <a:pos x="T0" y="T1"/>
              </a:cxn>
              <a:cxn ang="T11">
                <a:pos x="T2" y="T3"/>
              </a:cxn>
              <a:cxn ang="T12">
                <a:pos x="T4" y="T5"/>
              </a:cxn>
              <a:cxn ang="T13">
                <a:pos x="T6" y="T7"/>
              </a:cxn>
              <a:cxn ang="T14">
                <a:pos x="T8" y="T9"/>
              </a:cxn>
            </a:cxnLst>
            <a:rect l="T15" t="T16" r="T17" b="T18"/>
            <a:pathLst>
              <a:path w="1299" h="1938">
                <a:moveTo>
                  <a:pt x="0" y="1938"/>
                </a:moveTo>
                <a:lnTo>
                  <a:pt x="1298" y="1136"/>
                </a:lnTo>
                <a:lnTo>
                  <a:pt x="1299" y="0"/>
                </a:lnTo>
                <a:lnTo>
                  <a:pt x="2" y="802"/>
                </a:lnTo>
                <a:lnTo>
                  <a:pt x="0" y="1938"/>
                </a:lnTo>
                <a:close/>
              </a:path>
            </a:pathLst>
          </a:custGeom>
          <a:solidFill>
            <a:srgbClr val="FFCC00"/>
          </a:solidFill>
          <a:ln w="1588">
            <a:solidFill>
              <a:srgbClr val="000000"/>
            </a:solidFill>
            <a:prstDash val="solid"/>
            <a:round/>
            <a:headEnd/>
            <a:tailEnd/>
          </a:ln>
        </p:spPr>
        <p:txBody>
          <a:bodyPr/>
          <a:lstStyle/>
          <a:p>
            <a:endParaRPr lang="en-US"/>
          </a:p>
        </p:txBody>
      </p:sp>
      <p:sp>
        <p:nvSpPr>
          <p:cNvPr id="17935" name="Oval 707"/>
          <p:cNvSpPr>
            <a:spLocks noChangeArrowheads="1"/>
          </p:cNvSpPr>
          <p:nvPr/>
        </p:nvSpPr>
        <p:spPr bwMode="auto">
          <a:xfrm>
            <a:off x="1393825" y="2987675"/>
            <a:ext cx="138113" cy="182563"/>
          </a:xfrm>
          <a:prstGeom prst="ellipse">
            <a:avLst/>
          </a:prstGeom>
          <a:solidFill>
            <a:srgbClr val="FFFFFF"/>
          </a:solidFill>
          <a:ln w="7938">
            <a:solidFill>
              <a:srgbClr val="000000"/>
            </a:solidFill>
            <a:round/>
            <a:headEnd/>
            <a:tailEnd/>
          </a:ln>
        </p:spPr>
        <p:txBody>
          <a:bodyPr/>
          <a:lstStyle/>
          <a:p>
            <a:endParaRPr lang="en-US" altLang="en-US"/>
          </a:p>
        </p:txBody>
      </p:sp>
      <p:sp>
        <p:nvSpPr>
          <p:cNvPr id="17936" name="Oval 708"/>
          <p:cNvSpPr>
            <a:spLocks noChangeArrowheads="1"/>
          </p:cNvSpPr>
          <p:nvPr/>
        </p:nvSpPr>
        <p:spPr bwMode="auto">
          <a:xfrm>
            <a:off x="1066800" y="30781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37" name="Oval 709"/>
          <p:cNvSpPr>
            <a:spLocks noChangeArrowheads="1"/>
          </p:cNvSpPr>
          <p:nvPr/>
        </p:nvSpPr>
        <p:spPr bwMode="auto">
          <a:xfrm>
            <a:off x="1265238" y="3395663"/>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38" name="Oval 710"/>
          <p:cNvSpPr>
            <a:spLocks noChangeArrowheads="1"/>
          </p:cNvSpPr>
          <p:nvPr/>
        </p:nvSpPr>
        <p:spPr bwMode="auto">
          <a:xfrm>
            <a:off x="1727200" y="32146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939" name="Oval 711"/>
          <p:cNvSpPr>
            <a:spLocks noChangeArrowheads="1"/>
          </p:cNvSpPr>
          <p:nvPr/>
        </p:nvSpPr>
        <p:spPr bwMode="auto">
          <a:xfrm>
            <a:off x="1790700" y="28527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40" name="Oval 712"/>
          <p:cNvSpPr>
            <a:spLocks noChangeArrowheads="1"/>
          </p:cNvSpPr>
          <p:nvPr/>
        </p:nvSpPr>
        <p:spPr bwMode="auto">
          <a:xfrm>
            <a:off x="1066800" y="3530600"/>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41" name="Freeform 713"/>
          <p:cNvSpPr>
            <a:spLocks/>
          </p:cNvSpPr>
          <p:nvPr/>
        </p:nvSpPr>
        <p:spPr bwMode="auto">
          <a:xfrm>
            <a:off x="760413" y="2570163"/>
            <a:ext cx="1292225" cy="1322387"/>
          </a:xfrm>
          <a:custGeom>
            <a:avLst/>
            <a:gdLst>
              <a:gd name="T0" fmla="*/ 0 w 1299"/>
              <a:gd name="T1" fmla="*/ 2147483647 h 1938"/>
              <a:gd name="T2" fmla="*/ 2147483647 w 1299"/>
              <a:gd name="T3" fmla="*/ 2147483647 h 1938"/>
              <a:gd name="T4" fmla="*/ 2147483647 w 1299"/>
              <a:gd name="T5" fmla="*/ 0 h 1938"/>
              <a:gd name="T6" fmla="*/ 2147483647 w 1299"/>
              <a:gd name="T7" fmla="*/ 2147483647 h 1938"/>
              <a:gd name="T8" fmla="*/ 0 w 1299"/>
              <a:gd name="T9" fmla="*/ 2147483647 h 1938"/>
              <a:gd name="T10" fmla="*/ 0 60000 65536"/>
              <a:gd name="T11" fmla="*/ 0 60000 65536"/>
              <a:gd name="T12" fmla="*/ 0 60000 65536"/>
              <a:gd name="T13" fmla="*/ 0 60000 65536"/>
              <a:gd name="T14" fmla="*/ 0 60000 65536"/>
              <a:gd name="T15" fmla="*/ 0 w 1299"/>
              <a:gd name="T16" fmla="*/ 0 h 1938"/>
              <a:gd name="T17" fmla="*/ 1299 w 1299"/>
              <a:gd name="T18" fmla="*/ 1938 h 1938"/>
            </a:gdLst>
            <a:ahLst/>
            <a:cxnLst>
              <a:cxn ang="T10">
                <a:pos x="T0" y="T1"/>
              </a:cxn>
              <a:cxn ang="T11">
                <a:pos x="T2" y="T3"/>
              </a:cxn>
              <a:cxn ang="T12">
                <a:pos x="T4" y="T5"/>
              </a:cxn>
              <a:cxn ang="T13">
                <a:pos x="T6" y="T7"/>
              </a:cxn>
              <a:cxn ang="T14">
                <a:pos x="T8" y="T9"/>
              </a:cxn>
            </a:cxnLst>
            <a:rect l="T15" t="T16" r="T17" b="T18"/>
            <a:pathLst>
              <a:path w="1299" h="1938">
                <a:moveTo>
                  <a:pt x="0" y="1938"/>
                </a:moveTo>
                <a:lnTo>
                  <a:pt x="1298" y="1136"/>
                </a:lnTo>
                <a:lnTo>
                  <a:pt x="1299" y="0"/>
                </a:lnTo>
                <a:lnTo>
                  <a:pt x="2" y="802"/>
                </a:lnTo>
                <a:lnTo>
                  <a:pt x="0" y="1938"/>
                </a:lnTo>
                <a:close/>
              </a:path>
            </a:pathLst>
          </a:custGeom>
          <a:solidFill>
            <a:srgbClr val="92D050"/>
          </a:solidFill>
          <a:ln w="1588">
            <a:solidFill>
              <a:srgbClr val="000000"/>
            </a:solidFill>
            <a:prstDash val="solid"/>
            <a:round/>
            <a:headEnd/>
            <a:tailEnd/>
          </a:ln>
        </p:spPr>
        <p:txBody>
          <a:bodyPr/>
          <a:lstStyle/>
          <a:p>
            <a:endParaRPr lang="en-US"/>
          </a:p>
        </p:txBody>
      </p:sp>
      <p:sp>
        <p:nvSpPr>
          <p:cNvPr id="17942" name="Oval 714"/>
          <p:cNvSpPr>
            <a:spLocks noChangeArrowheads="1"/>
          </p:cNvSpPr>
          <p:nvPr/>
        </p:nvSpPr>
        <p:spPr bwMode="auto">
          <a:xfrm>
            <a:off x="1479550" y="2905125"/>
            <a:ext cx="138113"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943" name="Oval 715"/>
          <p:cNvSpPr>
            <a:spLocks noChangeArrowheads="1"/>
          </p:cNvSpPr>
          <p:nvPr/>
        </p:nvSpPr>
        <p:spPr bwMode="auto">
          <a:xfrm>
            <a:off x="1066800" y="30781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44" name="Oval 716"/>
          <p:cNvSpPr>
            <a:spLocks noChangeArrowheads="1"/>
          </p:cNvSpPr>
          <p:nvPr/>
        </p:nvSpPr>
        <p:spPr bwMode="auto">
          <a:xfrm>
            <a:off x="1265238" y="3395663"/>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45" name="Oval 717"/>
          <p:cNvSpPr>
            <a:spLocks noChangeArrowheads="1"/>
          </p:cNvSpPr>
          <p:nvPr/>
        </p:nvSpPr>
        <p:spPr bwMode="auto">
          <a:xfrm>
            <a:off x="1727200" y="32146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946" name="Oval 718"/>
          <p:cNvSpPr>
            <a:spLocks noChangeArrowheads="1"/>
          </p:cNvSpPr>
          <p:nvPr/>
        </p:nvSpPr>
        <p:spPr bwMode="auto">
          <a:xfrm>
            <a:off x="1790700" y="28527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47" name="Oval 719"/>
          <p:cNvSpPr>
            <a:spLocks noChangeArrowheads="1"/>
          </p:cNvSpPr>
          <p:nvPr/>
        </p:nvSpPr>
        <p:spPr bwMode="auto">
          <a:xfrm>
            <a:off x="1066800" y="3530600"/>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48" name="Freeform 720"/>
          <p:cNvSpPr>
            <a:spLocks/>
          </p:cNvSpPr>
          <p:nvPr/>
        </p:nvSpPr>
        <p:spPr bwMode="auto">
          <a:xfrm>
            <a:off x="1554163" y="2705100"/>
            <a:ext cx="1304925" cy="1341438"/>
          </a:xfrm>
          <a:custGeom>
            <a:avLst/>
            <a:gdLst>
              <a:gd name="T0" fmla="*/ 0 w 1315"/>
              <a:gd name="T1" fmla="*/ 2147483647 h 1965"/>
              <a:gd name="T2" fmla="*/ 2147483647 w 1315"/>
              <a:gd name="T3" fmla="*/ 2147483647 h 1965"/>
              <a:gd name="T4" fmla="*/ 2147483647 w 1315"/>
              <a:gd name="T5" fmla="*/ 0 h 1965"/>
              <a:gd name="T6" fmla="*/ 0 w 1315"/>
              <a:gd name="T7" fmla="*/ 2147483647 h 1965"/>
              <a:gd name="T8" fmla="*/ 0 w 1315"/>
              <a:gd name="T9" fmla="*/ 2147483647 h 1965"/>
              <a:gd name="T10" fmla="*/ 0 60000 65536"/>
              <a:gd name="T11" fmla="*/ 0 60000 65536"/>
              <a:gd name="T12" fmla="*/ 0 60000 65536"/>
              <a:gd name="T13" fmla="*/ 0 60000 65536"/>
              <a:gd name="T14" fmla="*/ 0 60000 65536"/>
              <a:gd name="T15" fmla="*/ 0 w 1315"/>
              <a:gd name="T16" fmla="*/ 0 h 1965"/>
              <a:gd name="T17" fmla="*/ 1315 w 1315"/>
              <a:gd name="T18" fmla="*/ 1965 h 1965"/>
            </a:gdLst>
            <a:ahLst/>
            <a:cxnLst>
              <a:cxn ang="T10">
                <a:pos x="T0" y="T1"/>
              </a:cxn>
              <a:cxn ang="T11">
                <a:pos x="T2" y="T3"/>
              </a:cxn>
              <a:cxn ang="T12">
                <a:pos x="T4" y="T5"/>
              </a:cxn>
              <a:cxn ang="T13">
                <a:pos x="T6" y="T7"/>
              </a:cxn>
              <a:cxn ang="T14">
                <a:pos x="T8" y="T9"/>
              </a:cxn>
            </a:cxnLst>
            <a:rect l="T15" t="T16" r="T17" b="T18"/>
            <a:pathLst>
              <a:path w="1315" h="1965">
                <a:moveTo>
                  <a:pt x="0" y="1965"/>
                </a:moveTo>
                <a:lnTo>
                  <a:pt x="1314" y="1153"/>
                </a:lnTo>
                <a:lnTo>
                  <a:pt x="1315" y="0"/>
                </a:lnTo>
                <a:lnTo>
                  <a:pt x="0" y="813"/>
                </a:lnTo>
                <a:lnTo>
                  <a:pt x="0" y="1965"/>
                </a:lnTo>
                <a:close/>
              </a:path>
            </a:pathLst>
          </a:custGeom>
          <a:solidFill>
            <a:srgbClr val="C0C0C0"/>
          </a:solidFill>
          <a:ln w="1588">
            <a:solidFill>
              <a:srgbClr val="000000"/>
            </a:solidFill>
            <a:prstDash val="solid"/>
            <a:round/>
            <a:headEnd/>
            <a:tailEnd/>
          </a:ln>
        </p:spPr>
        <p:txBody>
          <a:bodyPr/>
          <a:lstStyle/>
          <a:p>
            <a:endParaRPr lang="en-US"/>
          </a:p>
        </p:txBody>
      </p:sp>
      <p:sp>
        <p:nvSpPr>
          <p:cNvPr id="17949" name="Oval 721"/>
          <p:cNvSpPr>
            <a:spLocks noChangeArrowheads="1"/>
          </p:cNvSpPr>
          <p:nvPr/>
        </p:nvSpPr>
        <p:spPr bwMode="auto">
          <a:xfrm>
            <a:off x="1871663" y="3475038"/>
            <a:ext cx="134937"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950" name="Oval 722"/>
          <p:cNvSpPr>
            <a:spLocks noChangeArrowheads="1"/>
          </p:cNvSpPr>
          <p:nvPr/>
        </p:nvSpPr>
        <p:spPr bwMode="auto">
          <a:xfrm>
            <a:off x="2203450"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51" name="Oval 723"/>
          <p:cNvSpPr>
            <a:spLocks noChangeArrowheads="1"/>
          </p:cNvSpPr>
          <p:nvPr/>
        </p:nvSpPr>
        <p:spPr bwMode="auto">
          <a:xfrm>
            <a:off x="1608138" y="38385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952" name="Oval 724"/>
          <p:cNvSpPr>
            <a:spLocks noChangeArrowheads="1"/>
          </p:cNvSpPr>
          <p:nvPr/>
        </p:nvSpPr>
        <p:spPr bwMode="auto">
          <a:xfrm>
            <a:off x="1738313" y="3386138"/>
            <a:ext cx="138112"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53" name="Oval 725"/>
          <p:cNvSpPr>
            <a:spLocks noChangeArrowheads="1"/>
          </p:cNvSpPr>
          <p:nvPr/>
        </p:nvSpPr>
        <p:spPr bwMode="auto">
          <a:xfrm>
            <a:off x="2663825"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54" name="Oval 726"/>
          <p:cNvSpPr>
            <a:spLocks noChangeArrowheads="1"/>
          </p:cNvSpPr>
          <p:nvPr/>
        </p:nvSpPr>
        <p:spPr bwMode="auto">
          <a:xfrm>
            <a:off x="2071688" y="3205163"/>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682" name="Freeform 727"/>
          <p:cNvSpPr>
            <a:spLocks/>
          </p:cNvSpPr>
          <p:nvPr/>
        </p:nvSpPr>
        <p:spPr bwMode="auto">
          <a:xfrm>
            <a:off x="1554163" y="2705100"/>
            <a:ext cx="1304925" cy="1341438"/>
          </a:xfrm>
          <a:custGeom>
            <a:avLst/>
            <a:gdLst>
              <a:gd name="T0" fmla="*/ 0 w 1315"/>
              <a:gd name="T1" fmla="*/ 5 h 1965"/>
              <a:gd name="T2" fmla="*/ 58 w 1315"/>
              <a:gd name="T3" fmla="*/ 3 h 1965"/>
              <a:gd name="T4" fmla="*/ 58 w 1315"/>
              <a:gd name="T5" fmla="*/ 0 h 1965"/>
              <a:gd name="T6" fmla="*/ 0 w 1315"/>
              <a:gd name="T7" fmla="*/ 2 h 1965"/>
              <a:gd name="T8" fmla="*/ 0 w 1315"/>
              <a:gd name="T9" fmla="*/ 5 h 1965"/>
              <a:gd name="T10" fmla="*/ 0 60000 65536"/>
              <a:gd name="T11" fmla="*/ 0 60000 65536"/>
              <a:gd name="T12" fmla="*/ 0 60000 65536"/>
              <a:gd name="T13" fmla="*/ 0 60000 65536"/>
              <a:gd name="T14" fmla="*/ 0 60000 65536"/>
              <a:gd name="T15" fmla="*/ 0 w 1315"/>
              <a:gd name="T16" fmla="*/ 0 h 1965"/>
              <a:gd name="T17" fmla="*/ 1315 w 1315"/>
              <a:gd name="T18" fmla="*/ 1965 h 1965"/>
            </a:gdLst>
            <a:ahLst/>
            <a:cxnLst>
              <a:cxn ang="T10">
                <a:pos x="T0" y="T1"/>
              </a:cxn>
              <a:cxn ang="T11">
                <a:pos x="T2" y="T3"/>
              </a:cxn>
              <a:cxn ang="T12">
                <a:pos x="T4" y="T5"/>
              </a:cxn>
              <a:cxn ang="T13">
                <a:pos x="T6" y="T7"/>
              </a:cxn>
              <a:cxn ang="T14">
                <a:pos x="T8" y="T9"/>
              </a:cxn>
            </a:cxnLst>
            <a:rect l="T15" t="T16" r="T17" b="T18"/>
            <a:pathLst>
              <a:path w="1315" h="1965">
                <a:moveTo>
                  <a:pt x="0" y="1965"/>
                </a:moveTo>
                <a:lnTo>
                  <a:pt x="1314" y="1153"/>
                </a:lnTo>
                <a:lnTo>
                  <a:pt x="1315" y="0"/>
                </a:lnTo>
                <a:lnTo>
                  <a:pt x="0" y="813"/>
                </a:lnTo>
                <a:lnTo>
                  <a:pt x="0" y="1965"/>
                </a:lnTo>
                <a:close/>
              </a:path>
            </a:pathLst>
          </a:custGeom>
          <a:solidFill>
            <a:srgbClr val="FF0000"/>
          </a:solidFill>
          <a:ln w="1588">
            <a:solidFill>
              <a:srgbClr val="000000"/>
            </a:solidFill>
            <a:prstDash val="solid"/>
            <a:round/>
            <a:headEnd/>
            <a:tailEnd/>
          </a:ln>
        </p:spPr>
        <p:txBody>
          <a:bodyPr/>
          <a:lstStyle/>
          <a:p>
            <a:pPr>
              <a:defRPr/>
            </a:pPr>
            <a:endParaRPr lang="en-US" dirty="0">
              <a:solidFill>
                <a:schemeClr val="bg1">
                  <a:lumMod val="95000"/>
                </a:schemeClr>
              </a:solidFill>
            </a:endParaRPr>
          </a:p>
        </p:txBody>
      </p:sp>
      <p:sp>
        <p:nvSpPr>
          <p:cNvPr id="17956" name="Oval 728"/>
          <p:cNvSpPr>
            <a:spLocks noChangeArrowheads="1"/>
          </p:cNvSpPr>
          <p:nvPr/>
        </p:nvSpPr>
        <p:spPr bwMode="auto">
          <a:xfrm>
            <a:off x="1871663" y="3475038"/>
            <a:ext cx="134937"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957" name="Oval 729"/>
          <p:cNvSpPr>
            <a:spLocks noChangeArrowheads="1"/>
          </p:cNvSpPr>
          <p:nvPr/>
        </p:nvSpPr>
        <p:spPr bwMode="auto">
          <a:xfrm>
            <a:off x="2203450"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58" name="Oval 730"/>
          <p:cNvSpPr>
            <a:spLocks noChangeArrowheads="1"/>
          </p:cNvSpPr>
          <p:nvPr/>
        </p:nvSpPr>
        <p:spPr bwMode="auto">
          <a:xfrm>
            <a:off x="1608138" y="38385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959" name="Oval 731"/>
          <p:cNvSpPr>
            <a:spLocks noChangeArrowheads="1"/>
          </p:cNvSpPr>
          <p:nvPr/>
        </p:nvSpPr>
        <p:spPr bwMode="auto">
          <a:xfrm>
            <a:off x="1738313" y="3386138"/>
            <a:ext cx="138112"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60" name="Oval 732"/>
          <p:cNvSpPr>
            <a:spLocks noChangeArrowheads="1"/>
          </p:cNvSpPr>
          <p:nvPr/>
        </p:nvSpPr>
        <p:spPr bwMode="auto">
          <a:xfrm>
            <a:off x="2663825" y="33401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61" name="Oval 733"/>
          <p:cNvSpPr>
            <a:spLocks noChangeArrowheads="1"/>
          </p:cNvSpPr>
          <p:nvPr/>
        </p:nvSpPr>
        <p:spPr bwMode="auto">
          <a:xfrm>
            <a:off x="2230438" y="3082925"/>
            <a:ext cx="134937"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62" name="Freeform 734"/>
          <p:cNvSpPr>
            <a:spLocks/>
          </p:cNvSpPr>
          <p:nvPr/>
        </p:nvSpPr>
        <p:spPr bwMode="auto">
          <a:xfrm>
            <a:off x="2344738" y="2841625"/>
            <a:ext cx="1290637" cy="1325563"/>
          </a:xfrm>
          <a:custGeom>
            <a:avLst/>
            <a:gdLst>
              <a:gd name="T0" fmla="*/ 0 w 1301"/>
              <a:gd name="T1" fmla="*/ 2147483647 h 1942"/>
              <a:gd name="T2" fmla="*/ 2147483647 w 1301"/>
              <a:gd name="T3" fmla="*/ 2147483647 h 1942"/>
              <a:gd name="T4" fmla="*/ 2147483647 w 1301"/>
              <a:gd name="T5" fmla="*/ 0 h 1942"/>
              <a:gd name="T6" fmla="*/ 0 w 1301"/>
              <a:gd name="T7" fmla="*/ 2147483647 h 1942"/>
              <a:gd name="T8" fmla="*/ 0 w 1301"/>
              <a:gd name="T9" fmla="*/ 2147483647 h 1942"/>
              <a:gd name="T10" fmla="*/ 0 60000 65536"/>
              <a:gd name="T11" fmla="*/ 0 60000 65536"/>
              <a:gd name="T12" fmla="*/ 0 60000 65536"/>
              <a:gd name="T13" fmla="*/ 0 60000 65536"/>
              <a:gd name="T14" fmla="*/ 0 60000 65536"/>
              <a:gd name="T15" fmla="*/ 0 w 1301"/>
              <a:gd name="T16" fmla="*/ 0 h 1942"/>
              <a:gd name="T17" fmla="*/ 1301 w 1301"/>
              <a:gd name="T18" fmla="*/ 1942 h 1942"/>
            </a:gdLst>
            <a:ahLst/>
            <a:cxnLst>
              <a:cxn ang="T10">
                <a:pos x="T0" y="T1"/>
              </a:cxn>
              <a:cxn ang="T11">
                <a:pos x="T2" y="T3"/>
              </a:cxn>
              <a:cxn ang="T12">
                <a:pos x="T4" y="T5"/>
              </a:cxn>
              <a:cxn ang="T13">
                <a:pos x="T6" y="T7"/>
              </a:cxn>
              <a:cxn ang="T14">
                <a:pos x="T8" y="T9"/>
              </a:cxn>
            </a:cxnLst>
            <a:rect l="T15" t="T16" r="T17" b="T18"/>
            <a:pathLst>
              <a:path w="1301" h="1942">
                <a:moveTo>
                  <a:pt x="0" y="1942"/>
                </a:moveTo>
                <a:lnTo>
                  <a:pt x="1299" y="1137"/>
                </a:lnTo>
                <a:lnTo>
                  <a:pt x="1301" y="0"/>
                </a:lnTo>
                <a:lnTo>
                  <a:pt x="0" y="803"/>
                </a:lnTo>
                <a:lnTo>
                  <a:pt x="0" y="1942"/>
                </a:lnTo>
                <a:close/>
              </a:path>
            </a:pathLst>
          </a:custGeom>
          <a:solidFill>
            <a:srgbClr val="CC99FF"/>
          </a:solidFill>
          <a:ln w="1588">
            <a:solidFill>
              <a:srgbClr val="000000"/>
            </a:solidFill>
            <a:prstDash val="solid"/>
            <a:round/>
            <a:headEnd/>
            <a:tailEnd/>
          </a:ln>
        </p:spPr>
        <p:txBody>
          <a:bodyPr/>
          <a:lstStyle/>
          <a:p>
            <a:endParaRPr lang="en-US"/>
          </a:p>
        </p:txBody>
      </p:sp>
      <p:sp>
        <p:nvSpPr>
          <p:cNvPr id="17963" name="Oval 735"/>
          <p:cNvSpPr>
            <a:spLocks noChangeArrowheads="1"/>
          </p:cNvSpPr>
          <p:nvPr/>
        </p:nvSpPr>
        <p:spPr bwMode="auto">
          <a:xfrm>
            <a:off x="2711450" y="3475038"/>
            <a:ext cx="138113"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964" name="Oval 736"/>
          <p:cNvSpPr>
            <a:spLocks noChangeArrowheads="1"/>
          </p:cNvSpPr>
          <p:nvPr/>
        </p:nvSpPr>
        <p:spPr bwMode="auto">
          <a:xfrm>
            <a:off x="2974975" y="3340100"/>
            <a:ext cx="138113"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65" name="Oval 737"/>
          <p:cNvSpPr>
            <a:spLocks noChangeArrowheads="1"/>
          </p:cNvSpPr>
          <p:nvPr/>
        </p:nvSpPr>
        <p:spPr bwMode="auto">
          <a:xfrm>
            <a:off x="2382838" y="3567113"/>
            <a:ext cx="136525"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966" name="Oval 738"/>
          <p:cNvSpPr>
            <a:spLocks noChangeArrowheads="1"/>
          </p:cNvSpPr>
          <p:nvPr/>
        </p:nvSpPr>
        <p:spPr bwMode="auto">
          <a:xfrm>
            <a:off x="3241675" y="3159125"/>
            <a:ext cx="133350"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967" name="Oval 739"/>
          <p:cNvSpPr>
            <a:spLocks noChangeArrowheads="1"/>
          </p:cNvSpPr>
          <p:nvPr/>
        </p:nvSpPr>
        <p:spPr bwMode="auto">
          <a:xfrm>
            <a:off x="3438525" y="34750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68" name="Oval 740"/>
          <p:cNvSpPr>
            <a:spLocks noChangeArrowheads="1"/>
          </p:cNvSpPr>
          <p:nvPr/>
        </p:nvSpPr>
        <p:spPr bwMode="auto">
          <a:xfrm>
            <a:off x="2974975" y="3567113"/>
            <a:ext cx="13811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969" name="Freeform 741"/>
          <p:cNvSpPr>
            <a:spLocks/>
          </p:cNvSpPr>
          <p:nvPr/>
        </p:nvSpPr>
        <p:spPr bwMode="auto">
          <a:xfrm>
            <a:off x="2344738" y="2841625"/>
            <a:ext cx="1290637" cy="1325563"/>
          </a:xfrm>
          <a:custGeom>
            <a:avLst/>
            <a:gdLst>
              <a:gd name="T0" fmla="*/ 0 w 1301"/>
              <a:gd name="T1" fmla="*/ 2147483647 h 1942"/>
              <a:gd name="T2" fmla="*/ 2147483647 w 1301"/>
              <a:gd name="T3" fmla="*/ 2147483647 h 1942"/>
              <a:gd name="T4" fmla="*/ 2147483647 w 1301"/>
              <a:gd name="T5" fmla="*/ 0 h 1942"/>
              <a:gd name="T6" fmla="*/ 0 w 1301"/>
              <a:gd name="T7" fmla="*/ 2147483647 h 1942"/>
              <a:gd name="T8" fmla="*/ 0 w 1301"/>
              <a:gd name="T9" fmla="*/ 2147483647 h 1942"/>
              <a:gd name="T10" fmla="*/ 0 60000 65536"/>
              <a:gd name="T11" fmla="*/ 0 60000 65536"/>
              <a:gd name="T12" fmla="*/ 0 60000 65536"/>
              <a:gd name="T13" fmla="*/ 0 60000 65536"/>
              <a:gd name="T14" fmla="*/ 0 60000 65536"/>
              <a:gd name="T15" fmla="*/ 0 w 1301"/>
              <a:gd name="T16" fmla="*/ 0 h 1942"/>
              <a:gd name="T17" fmla="*/ 1301 w 1301"/>
              <a:gd name="T18" fmla="*/ 1942 h 1942"/>
            </a:gdLst>
            <a:ahLst/>
            <a:cxnLst>
              <a:cxn ang="T10">
                <a:pos x="T0" y="T1"/>
              </a:cxn>
              <a:cxn ang="T11">
                <a:pos x="T2" y="T3"/>
              </a:cxn>
              <a:cxn ang="T12">
                <a:pos x="T4" y="T5"/>
              </a:cxn>
              <a:cxn ang="T13">
                <a:pos x="T6" y="T7"/>
              </a:cxn>
              <a:cxn ang="T14">
                <a:pos x="T8" y="T9"/>
              </a:cxn>
            </a:cxnLst>
            <a:rect l="T15" t="T16" r="T17" b="T18"/>
            <a:pathLst>
              <a:path w="1301" h="1942">
                <a:moveTo>
                  <a:pt x="0" y="1942"/>
                </a:moveTo>
                <a:lnTo>
                  <a:pt x="1299" y="1137"/>
                </a:lnTo>
                <a:lnTo>
                  <a:pt x="1301" y="0"/>
                </a:lnTo>
                <a:lnTo>
                  <a:pt x="0" y="803"/>
                </a:lnTo>
                <a:lnTo>
                  <a:pt x="0" y="1942"/>
                </a:lnTo>
                <a:close/>
              </a:path>
            </a:pathLst>
          </a:custGeom>
          <a:solidFill>
            <a:srgbClr val="92D050"/>
          </a:solidFill>
          <a:ln w="1588">
            <a:solidFill>
              <a:srgbClr val="000000"/>
            </a:solidFill>
            <a:prstDash val="solid"/>
            <a:round/>
            <a:headEnd/>
            <a:tailEnd/>
          </a:ln>
        </p:spPr>
        <p:txBody>
          <a:bodyPr/>
          <a:lstStyle/>
          <a:p>
            <a:endParaRPr lang="en-US"/>
          </a:p>
        </p:txBody>
      </p:sp>
      <p:sp>
        <p:nvSpPr>
          <p:cNvPr id="17970" name="Oval 742"/>
          <p:cNvSpPr>
            <a:spLocks noChangeArrowheads="1"/>
          </p:cNvSpPr>
          <p:nvPr/>
        </p:nvSpPr>
        <p:spPr bwMode="auto">
          <a:xfrm>
            <a:off x="2711450" y="3475038"/>
            <a:ext cx="138113"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7971" name="Oval 743"/>
          <p:cNvSpPr>
            <a:spLocks noChangeArrowheads="1"/>
          </p:cNvSpPr>
          <p:nvPr/>
        </p:nvSpPr>
        <p:spPr bwMode="auto">
          <a:xfrm>
            <a:off x="3086100" y="3233738"/>
            <a:ext cx="13811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972" name="Oval 744"/>
          <p:cNvSpPr>
            <a:spLocks noChangeArrowheads="1"/>
          </p:cNvSpPr>
          <p:nvPr/>
        </p:nvSpPr>
        <p:spPr bwMode="auto">
          <a:xfrm>
            <a:off x="2382838" y="3567113"/>
            <a:ext cx="136525"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973" name="Oval 745"/>
          <p:cNvSpPr>
            <a:spLocks noChangeArrowheads="1"/>
          </p:cNvSpPr>
          <p:nvPr/>
        </p:nvSpPr>
        <p:spPr bwMode="auto">
          <a:xfrm>
            <a:off x="3241675" y="3159125"/>
            <a:ext cx="133350"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974" name="Oval 746"/>
          <p:cNvSpPr>
            <a:spLocks noChangeArrowheads="1"/>
          </p:cNvSpPr>
          <p:nvPr/>
        </p:nvSpPr>
        <p:spPr bwMode="auto">
          <a:xfrm>
            <a:off x="3438525" y="34750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75" name="Oval 747"/>
          <p:cNvSpPr>
            <a:spLocks noChangeArrowheads="1"/>
          </p:cNvSpPr>
          <p:nvPr/>
        </p:nvSpPr>
        <p:spPr bwMode="auto">
          <a:xfrm>
            <a:off x="2974975" y="3567113"/>
            <a:ext cx="13811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976" name="Freeform 748"/>
          <p:cNvSpPr>
            <a:spLocks/>
          </p:cNvSpPr>
          <p:nvPr/>
        </p:nvSpPr>
        <p:spPr bwMode="auto">
          <a:xfrm>
            <a:off x="3200400" y="2978150"/>
            <a:ext cx="1231900" cy="1262063"/>
          </a:xfrm>
          <a:custGeom>
            <a:avLst/>
            <a:gdLst>
              <a:gd name="T0" fmla="*/ 0 w 1238"/>
              <a:gd name="T1" fmla="*/ 2147483647 h 1851"/>
              <a:gd name="T2" fmla="*/ 2147483647 w 1238"/>
              <a:gd name="T3" fmla="*/ 2147483647 h 1851"/>
              <a:gd name="T4" fmla="*/ 2147483647 w 1238"/>
              <a:gd name="T5" fmla="*/ 0 h 1851"/>
              <a:gd name="T6" fmla="*/ 0 w 1238"/>
              <a:gd name="T7" fmla="*/ 2147483647 h 1851"/>
              <a:gd name="T8" fmla="*/ 0 w 1238"/>
              <a:gd name="T9" fmla="*/ 2147483647 h 1851"/>
              <a:gd name="T10" fmla="*/ 0 60000 65536"/>
              <a:gd name="T11" fmla="*/ 0 60000 65536"/>
              <a:gd name="T12" fmla="*/ 0 60000 65536"/>
              <a:gd name="T13" fmla="*/ 0 60000 65536"/>
              <a:gd name="T14" fmla="*/ 0 60000 65536"/>
              <a:gd name="T15" fmla="*/ 0 w 1238"/>
              <a:gd name="T16" fmla="*/ 0 h 1851"/>
              <a:gd name="T17" fmla="*/ 1238 w 1238"/>
              <a:gd name="T18" fmla="*/ 1851 h 1851"/>
            </a:gdLst>
            <a:ahLst/>
            <a:cxnLst>
              <a:cxn ang="T10">
                <a:pos x="T0" y="T1"/>
              </a:cxn>
              <a:cxn ang="T11">
                <a:pos x="T2" y="T3"/>
              </a:cxn>
              <a:cxn ang="T12">
                <a:pos x="T4" y="T5"/>
              </a:cxn>
              <a:cxn ang="T13">
                <a:pos x="T6" y="T7"/>
              </a:cxn>
              <a:cxn ang="T14">
                <a:pos x="T8" y="T9"/>
              </a:cxn>
            </a:cxnLst>
            <a:rect l="T15" t="T16" r="T17" b="T18"/>
            <a:pathLst>
              <a:path w="1238" h="1851">
                <a:moveTo>
                  <a:pt x="0" y="1851"/>
                </a:moveTo>
                <a:lnTo>
                  <a:pt x="1237" y="1084"/>
                </a:lnTo>
                <a:lnTo>
                  <a:pt x="1238" y="0"/>
                </a:lnTo>
                <a:lnTo>
                  <a:pt x="0" y="766"/>
                </a:lnTo>
                <a:lnTo>
                  <a:pt x="0" y="1851"/>
                </a:lnTo>
                <a:close/>
              </a:path>
            </a:pathLst>
          </a:custGeom>
          <a:solidFill>
            <a:srgbClr val="CCFFCC"/>
          </a:solidFill>
          <a:ln w="1588">
            <a:solidFill>
              <a:srgbClr val="000000"/>
            </a:solidFill>
            <a:prstDash val="solid"/>
            <a:round/>
            <a:headEnd/>
            <a:tailEnd/>
          </a:ln>
        </p:spPr>
        <p:txBody>
          <a:bodyPr/>
          <a:lstStyle/>
          <a:p>
            <a:endParaRPr lang="en-US"/>
          </a:p>
        </p:txBody>
      </p:sp>
      <p:sp>
        <p:nvSpPr>
          <p:cNvPr id="17977" name="Oval 749"/>
          <p:cNvSpPr>
            <a:spLocks noChangeArrowheads="1"/>
          </p:cNvSpPr>
          <p:nvPr/>
        </p:nvSpPr>
        <p:spPr bwMode="auto">
          <a:xfrm>
            <a:off x="3781425" y="3481388"/>
            <a:ext cx="131763"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978" name="Oval 750"/>
          <p:cNvSpPr>
            <a:spLocks noChangeArrowheads="1"/>
          </p:cNvSpPr>
          <p:nvPr/>
        </p:nvSpPr>
        <p:spPr bwMode="auto">
          <a:xfrm>
            <a:off x="3317875" y="384175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979" name="Oval 751"/>
          <p:cNvSpPr>
            <a:spLocks noChangeArrowheads="1"/>
          </p:cNvSpPr>
          <p:nvPr/>
        </p:nvSpPr>
        <p:spPr bwMode="auto">
          <a:xfrm>
            <a:off x="3781425" y="37988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980" name="Oval 752"/>
          <p:cNvSpPr>
            <a:spLocks noChangeArrowheads="1"/>
          </p:cNvSpPr>
          <p:nvPr/>
        </p:nvSpPr>
        <p:spPr bwMode="auto">
          <a:xfrm>
            <a:off x="4175125" y="35718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981" name="Oval 753"/>
          <p:cNvSpPr>
            <a:spLocks noChangeArrowheads="1"/>
          </p:cNvSpPr>
          <p:nvPr/>
        </p:nvSpPr>
        <p:spPr bwMode="auto">
          <a:xfrm>
            <a:off x="3911600" y="3344863"/>
            <a:ext cx="136525"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82" name="Freeform 754"/>
          <p:cNvSpPr>
            <a:spLocks/>
          </p:cNvSpPr>
          <p:nvPr/>
        </p:nvSpPr>
        <p:spPr bwMode="auto">
          <a:xfrm>
            <a:off x="3200400" y="2978150"/>
            <a:ext cx="1231900" cy="1262063"/>
          </a:xfrm>
          <a:custGeom>
            <a:avLst/>
            <a:gdLst>
              <a:gd name="T0" fmla="*/ 0 w 1238"/>
              <a:gd name="T1" fmla="*/ 2147483647 h 1851"/>
              <a:gd name="T2" fmla="*/ 2147483647 w 1238"/>
              <a:gd name="T3" fmla="*/ 2147483647 h 1851"/>
              <a:gd name="T4" fmla="*/ 2147483647 w 1238"/>
              <a:gd name="T5" fmla="*/ 0 h 1851"/>
              <a:gd name="T6" fmla="*/ 0 w 1238"/>
              <a:gd name="T7" fmla="*/ 2147483647 h 1851"/>
              <a:gd name="T8" fmla="*/ 0 w 1238"/>
              <a:gd name="T9" fmla="*/ 2147483647 h 1851"/>
              <a:gd name="T10" fmla="*/ 0 60000 65536"/>
              <a:gd name="T11" fmla="*/ 0 60000 65536"/>
              <a:gd name="T12" fmla="*/ 0 60000 65536"/>
              <a:gd name="T13" fmla="*/ 0 60000 65536"/>
              <a:gd name="T14" fmla="*/ 0 60000 65536"/>
              <a:gd name="T15" fmla="*/ 0 w 1238"/>
              <a:gd name="T16" fmla="*/ 0 h 1851"/>
              <a:gd name="T17" fmla="*/ 1238 w 1238"/>
              <a:gd name="T18" fmla="*/ 1851 h 1851"/>
            </a:gdLst>
            <a:ahLst/>
            <a:cxnLst>
              <a:cxn ang="T10">
                <a:pos x="T0" y="T1"/>
              </a:cxn>
              <a:cxn ang="T11">
                <a:pos x="T2" y="T3"/>
              </a:cxn>
              <a:cxn ang="T12">
                <a:pos x="T4" y="T5"/>
              </a:cxn>
              <a:cxn ang="T13">
                <a:pos x="T6" y="T7"/>
              </a:cxn>
              <a:cxn ang="T14">
                <a:pos x="T8" y="T9"/>
              </a:cxn>
            </a:cxnLst>
            <a:rect l="T15" t="T16" r="T17" b="T18"/>
            <a:pathLst>
              <a:path w="1238" h="1851">
                <a:moveTo>
                  <a:pt x="0" y="1851"/>
                </a:moveTo>
                <a:lnTo>
                  <a:pt x="1237" y="1084"/>
                </a:lnTo>
                <a:lnTo>
                  <a:pt x="1238" y="0"/>
                </a:lnTo>
                <a:lnTo>
                  <a:pt x="0" y="766"/>
                </a:lnTo>
                <a:lnTo>
                  <a:pt x="0" y="1851"/>
                </a:lnTo>
                <a:close/>
              </a:path>
            </a:pathLst>
          </a:custGeom>
          <a:solidFill>
            <a:srgbClr val="92D050"/>
          </a:solidFill>
          <a:ln w="1588">
            <a:solidFill>
              <a:srgbClr val="000000"/>
            </a:solidFill>
            <a:prstDash val="solid"/>
            <a:round/>
            <a:headEnd/>
            <a:tailEnd/>
          </a:ln>
        </p:spPr>
        <p:txBody>
          <a:bodyPr/>
          <a:lstStyle/>
          <a:p>
            <a:endParaRPr lang="en-US"/>
          </a:p>
        </p:txBody>
      </p:sp>
      <p:sp>
        <p:nvSpPr>
          <p:cNvPr id="17983" name="Oval 755"/>
          <p:cNvSpPr>
            <a:spLocks noChangeArrowheads="1"/>
          </p:cNvSpPr>
          <p:nvPr/>
        </p:nvSpPr>
        <p:spPr bwMode="auto">
          <a:xfrm>
            <a:off x="3781425" y="3481388"/>
            <a:ext cx="131763"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7984" name="Oval 756"/>
          <p:cNvSpPr>
            <a:spLocks noChangeArrowheads="1"/>
          </p:cNvSpPr>
          <p:nvPr/>
        </p:nvSpPr>
        <p:spPr bwMode="auto">
          <a:xfrm>
            <a:off x="3317875" y="384175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985" name="Oval 757"/>
          <p:cNvSpPr>
            <a:spLocks noChangeArrowheads="1"/>
          </p:cNvSpPr>
          <p:nvPr/>
        </p:nvSpPr>
        <p:spPr bwMode="auto">
          <a:xfrm>
            <a:off x="3781425" y="3798888"/>
            <a:ext cx="131763"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986" name="Oval 758"/>
          <p:cNvSpPr>
            <a:spLocks noChangeArrowheads="1"/>
          </p:cNvSpPr>
          <p:nvPr/>
        </p:nvSpPr>
        <p:spPr bwMode="auto">
          <a:xfrm>
            <a:off x="4175125" y="35718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987" name="Oval 759"/>
          <p:cNvSpPr>
            <a:spLocks noChangeArrowheads="1"/>
          </p:cNvSpPr>
          <p:nvPr/>
        </p:nvSpPr>
        <p:spPr bwMode="auto">
          <a:xfrm>
            <a:off x="3875088" y="3344863"/>
            <a:ext cx="173037" cy="136525"/>
          </a:xfrm>
          <a:prstGeom prst="ellipse">
            <a:avLst/>
          </a:prstGeom>
          <a:solidFill>
            <a:srgbClr val="FFFFFF"/>
          </a:solidFill>
          <a:ln w="7938">
            <a:solidFill>
              <a:srgbClr val="000000"/>
            </a:solidFill>
            <a:round/>
            <a:headEnd/>
            <a:tailEnd/>
          </a:ln>
        </p:spPr>
        <p:txBody>
          <a:bodyPr/>
          <a:lstStyle/>
          <a:p>
            <a:endParaRPr lang="en-US" altLang="en-US"/>
          </a:p>
        </p:txBody>
      </p:sp>
      <p:sp>
        <p:nvSpPr>
          <p:cNvPr id="17988" name="Freeform 760"/>
          <p:cNvSpPr>
            <a:spLocks/>
          </p:cNvSpPr>
          <p:nvPr/>
        </p:nvSpPr>
        <p:spPr bwMode="auto">
          <a:xfrm>
            <a:off x="3989388" y="3114675"/>
            <a:ext cx="1293812" cy="1323975"/>
          </a:xfrm>
          <a:custGeom>
            <a:avLst/>
            <a:gdLst>
              <a:gd name="T0" fmla="*/ 0 w 1302"/>
              <a:gd name="T1" fmla="*/ 2147483647 h 1940"/>
              <a:gd name="T2" fmla="*/ 2147483647 w 1302"/>
              <a:gd name="T3" fmla="*/ 2147483647 h 1940"/>
              <a:gd name="T4" fmla="*/ 2147483647 w 1302"/>
              <a:gd name="T5" fmla="*/ 0 h 1940"/>
              <a:gd name="T6" fmla="*/ 0 w 1302"/>
              <a:gd name="T7" fmla="*/ 2147483647 h 1940"/>
              <a:gd name="T8" fmla="*/ 0 w 1302"/>
              <a:gd name="T9" fmla="*/ 2147483647 h 1940"/>
              <a:gd name="T10" fmla="*/ 0 60000 65536"/>
              <a:gd name="T11" fmla="*/ 0 60000 65536"/>
              <a:gd name="T12" fmla="*/ 0 60000 65536"/>
              <a:gd name="T13" fmla="*/ 0 60000 65536"/>
              <a:gd name="T14" fmla="*/ 0 60000 65536"/>
              <a:gd name="T15" fmla="*/ 0 w 1302"/>
              <a:gd name="T16" fmla="*/ 0 h 1940"/>
              <a:gd name="T17" fmla="*/ 1302 w 1302"/>
              <a:gd name="T18" fmla="*/ 1940 h 1940"/>
            </a:gdLst>
            <a:ahLst/>
            <a:cxnLst>
              <a:cxn ang="T10">
                <a:pos x="T0" y="T1"/>
              </a:cxn>
              <a:cxn ang="T11">
                <a:pos x="T2" y="T3"/>
              </a:cxn>
              <a:cxn ang="T12">
                <a:pos x="T4" y="T5"/>
              </a:cxn>
              <a:cxn ang="T13">
                <a:pos x="T6" y="T7"/>
              </a:cxn>
              <a:cxn ang="T14">
                <a:pos x="T8" y="T9"/>
              </a:cxn>
            </a:cxnLst>
            <a:rect l="T15" t="T16" r="T17" b="T18"/>
            <a:pathLst>
              <a:path w="1302" h="1940">
                <a:moveTo>
                  <a:pt x="0" y="1940"/>
                </a:moveTo>
                <a:lnTo>
                  <a:pt x="1300" y="1135"/>
                </a:lnTo>
                <a:lnTo>
                  <a:pt x="1302" y="0"/>
                </a:lnTo>
                <a:lnTo>
                  <a:pt x="0" y="803"/>
                </a:lnTo>
                <a:lnTo>
                  <a:pt x="0" y="1940"/>
                </a:lnTo>
                <a:close/>
              </a:path>
            </a:pathLst>
          </a:custGeom>
          <a:solidFill>
            <a:srgbClr val="CCFFFF"/>
          </a:solidFill>
          <a:ln w="1588">
            <a:solidFill>
              <a:srgbClr val="000000"/>
            </a:solidFill>
            <a:prstDash val="solid"/>
            <a:round/>
            <a:headEnd/>
            <a:tailEnd/>
          </a:ln>
        </p:spPr>
        <p:txBody>
          <a:bodyPr/>
          <a:lstStyle/>
          <a:p>
            <a:endParaRPr lang="en-US"/>
          </a:p>
        </p:txBody>
      </p:sp>
      <p:sp>
        <p:nvSpPr>
          <p:cNvPr id="17989" name="Oval 761"/>
          <p:cNvSpPr>
            <a:spLocks noChangeArrowheads="1"/>
          </p:cNvSpPr>
          <p:nvPr/>
        </p:nvSpPr>
        <p:spPr bwMode="auto">
          <a:xfrm>
            <a:off x="4321175" y="3883025"/>
            <a:ext cx="134938" cy="184150"/>
          </a:xfrm>
          <a:prstGeom prst="ellipse">
            <a:avLst/>
          </a:prstGeom>
          <a:solidFill>
            <a:srgbClr val="FFFFFF"/>
          </a:solidFill>
          <a:ln w="7938">
            <a:solidFill>
              <a:srgbClr val="000000"/>
            </a:solidFill>
            <a:round/>
            <a:headEnd/>
            <a:tailEnd/>
          </a:ln>
        </p:spPr>
        <p:txBody>
          <a:bodyPr/>
          <a:lstStyle/>
          <a:p>
            <a:endParaRPr lang="en-US" altLang="en-US"/>
          </a:p>
        </p:txBody>
      </p:sp>
      <p:sp>
        <p:nvSpPr>
          <p:cNvPr id="17990" name="Oval 762"/>
          <p:cNvSpPr>
            <a:spLocks noChangeArrowheads="1"/>
          </p:cNvSpPr>
          <p:nvPr/>
        </p:nvSpPr>
        <p:spPr bwMode="auto">
          <a:xfrm>
            <a:off x="4627563" y="3613150"/>
            <a:ext cx="133350"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7991" name="Oval 763"/>
          <p:cNvSpPr>
            <a:spLocks noChangeArrowheads="1"/>
          </p:cNvSpPr>
          <p:nvPr/>
        </p:nvSpPr>
        <p:spPr bwMode="auto">
          <a:xfrm>
            <a:off x="4189413" y="37020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92" name="Oval 764"/>
          <p:cNvSpPr>
            <a:spLocks noChangeArrowheads="1"/>
          </p:cNvSpPr>
          <p:nvPr/>
        </p:nvSpPr>
        <p:spPr bwMode="auto">
          <a:xfrm>
            <a:off x="4889500" y="342900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993" name="Oval 765"/>
          <p:cNvSpPr>
            <a:spLocks noChangeArrowheads="1"/>
          </p:cNvSpPr>
          <p:nvPr/>
        </p:nvSpPr>
        <p:spPr bwMode="auto">
          <a:xfrm>
            <a:off x="4627563" y="3836988"/>
            <a:ext cx="133350"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994" name="Freeform 766"/>
          <p:cNvSpPr>
            <a:spLocks/>
          </p:cNvSpPr>
          <p:nvPr/>
        </p:nvSpPr>
        <p:spPr bwMode="auto">
          <a:xfrm>
            <a:off x="3989388" y="3114675"/>
            <a:ext cx="1293812" cy="1323975"/>
          </a:xfrm>
          <a:custGeom>
            <a:avLst/>
            <a:gdLst>
              <a:gd name="T0" fmla="*/ 0 w 1302"/>
              <a:gd name="T1" fmla="*/ 2147483647 h 1940"/>
              <a:gd name="T2" fmla="*/ 2147483647 w 1302"/>
              <a:gd name="T3" fmla="*/ 2147483647 h 1940"/>
              <a:gd name="T4" fmla="*/ 2147483647 w 1302"/>
              <a:gd name="T5" fmla="*/ 0 h 1940"/>
              <a:gd name="T6" fmla="*/ 0 w 1302"/>
              <a:gd name="T7" fmla="*/ 2147483647 h 1940"/>
              <a:gd name="T8" fmla="*/ 0 w 1302"/>
              <a:gd name="T9" fmla="*/ 2147483647 h 1940"/>
              <a:gd name="T10" fmla="*/ 0 60000 65536"/>
              <a:gd name="T11" fmla="*/ 0 60000 65536"/>
              <a:gd name="T12" fmla="*/ 0 60000 65536"/>
              <a:gd name="T13" fmla="*/ 0 60000 65536"/>
              <a:gd name="T14" fmla="*/ 0 60000 65536"/>
              <a:gd name="T15" fmla="*/ 0 w 1302"/>
              <a:gd name="T16" fmla="*/ 0 h 1940"/>
              <a:gd name="T17" fmla="*/ 1302 w 1302"/>
              <a:gd name="T18" fmla="*/ 1940 h 1940"/>
            </a:gdLst>
            <a:ahLst/>
            <a:cxnLst>
              <a:cxn ang="T10">
                <a:pos x="T0" y="T1"/>
              </a:cxn>
              <a:cxn ang="T11">
                <a:pos x="T2" y="T3"/>
              </a:cxn>
              <a:cxn ang="T12">
                <a:pos x="T4" y="T5"/>
              </a:cxn>
              <a:cxn ang="T13">
                <a:pos x="T6" y="T7"/>
              </a:cxn>
              <a:cxn ang="T14">
                <a:pos x="T8" y="T9"/>
              </a:cxn>
            </a:cxnLst>
            <a:rect l="T15" t="T16" r="T17" b="T18"/>
            <a:pathLst>
              <a:path w="1302" h="1940">
                <a:moveTo>
                  <a:pt x="0" y="1940"/>
                </a:moveTo>
                <a:lnTo>
                  <a:pt x="1300" y="1135"/>
                </a:lnTo>
                <a:lnTo>
                  <a:pt x="1302" y="0"/>
                </a:lnTo>
                <a:lnTo>
                  <a:pt x="0" y="803"/>
                </a:lnTo>
                <a:lnTo>
                  <a:pt x="0" y="1940"/>
                </a:lnTo>
                <a:close/>
              </a:path>
            </a:pathLst>
          </a:custGeom>
          <a:solidFill>
            <a:srgbClr val="92D050"/>
          </a:solidFill>
          <a:ln w="1588">
            <a:solidFill>
              <a:srgbClr val="000000"/>
            </a:solidFill>
            <a:prstDash val="solid"/>
            <a:round/>
            <a:headEnd/>
            <a:tailEnd/>
          </a:ln>
        </p:spPr>
        <p:txBody>
          <a:bodyPr/>
          <a:lstStyle/>
          <a:p>
            <a:endParaRPr lang="en-US"/>
          </a:p>
        </p:txBody>
      </p:sp>
      <p:sp>
        <p:nvSpPr>
          <p:cNvPr id="17995" name="Oval 767"/>
          <p:cNvSpPr>
            <a:spLocks noChangeArrowheads="1"/>
          </p:cNvSpPr>
          <p:nvPr/>
        </p:nvSpPr>
        <p:spPr bwMode="auto">
          <a:xfrm>
            <a:off x="4321175" y="3883025"/>
            <a:ext cx="134938" cy="184150"/>
          </a:xfrm>
          <a:prstGeom prst="ellipse">
            <a:avLst/>
          </a:prstGeom>
          <a:solidFill>
            <a:srgbClr val="FFFFFF"/>
          </a:solidFill>
          <a:ln w="7938">
            <a:solidFill>
              <a:srgbClr val="000000"/>
            </a:solidFill>
            <a:round/>
            <a:headEnd/>
            <a:tailEnd/>
          </a:ln>
        </p:spPr>
        <p:txBody>
          <a:bodyPr/>
          <a:lstStyle/>
          <a:p>
            <a:endParaRPr lang="en-US" altLang="en-US"/>
          </a:p>
        </p:txBody>
      </p:sp>
      <p:sp>
        <p:nvSpPr>
          <p:cNvPr id="17996" name="Oval 768"/>
          <p:cNvSpPr>
            <a:spLocks noChangeArrowheads="1"/>
          </p:cNvSpPr>
          <p:nvPr/>
        </p:nvSpPr>
        <p:spPr bwMode="auto">
          <a:xfrm>
            <a:off x="4665663" y="3481388"/>
            <a:ext cx="134937"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7997" name="Oval 769"/>
          <p:cNvSpPr>
            <a:spLocks noChangeArrowheads="1"/>
          </p:cNvSpPr>
          <p:nvPr/>
        </p:nvSpPr>
        <p:spPr bwMode="auto">
          <a:xfrm>
            <a:off x="4189413" y="37020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7998" name="Oval 770"/>
          <p:cNvSpPr>
            <a:spLocks noChangeArrowheads="1"/>
          </p:cNvSpPr>
          <p:nvPr/>
        </p:nvSpPr>
        <p:spPr bwMode="auto">
          <a:xfrm>
            <a:off x="4889500" y="3429000"/>
            <a:ext cx="134938"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7999" name="Oval 771"/>
          <p:cNvSpPr>
            <a:spLocks noChangeArrowheads="1"/>
          </p:cNvSpPr>
          <p:nvPr/>
        </p:nvSpPr>
        <p:spPr bwMode="auto">
          <a:xfrm>
            <a:off x="4627563" y="3836988"/>
            <a:ext cx="133350"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8000" name="Freeform 772"/>
          <p:cNvSpPr>
            <a:spLocks/>
          </p:cNvSpPr>
          <p:nvPr/>
        </p:nvSpPr>
        <p:spPr bwMode="auto">
          <a:xfrm>
            <a:off x="4848225" y="3295650"/>
            <a:ext cx="1292225" cy="1322388"/>
          </a:xfrm>
          <a:custGeom>
            <a:avLst/>
            <a:gdLst>
              <a:gd name="T0" fmla="*/ 0 w 1300"/>
              <a:gd name="T1" fmla="*/ 2147483647 h 1943"/>
              <a:gd name="T2" fmla="*/ 2147483647 w 1300"/>
              <a:gd name="T3" fmla="*/ 2147483647 h 1943"/>
              <a:gd name="T4" fmla="*/ 2147483647 w 1300"/>
              <a:gd name="T5" fmla="*/ 0 h 1943"/>
              <a:gd name="T6" fmla="*/ 0 w 1300"/>
              <a:gd name="T7" fmla="*/ 2147483647 h 1943"/>
              <a:gd name="T8" fmla="*/ 0 w 1300"/>
              <a:gd name="T9" fmla="*/ 2147483647 h 1943"/>
              <a:gd name="T10" fmla="*/ 0 60000 65536"/>
              <a:gd name="T11" fmla="*/ 0 60000 65536"/>
              <a:gd name="T12" fmla="*/ 0 60000 65536"/>
              <a:gd name="T13" fmla="*/ 0 60000 65536"/>
              <a:gd name="T14" fmla="*/ 0 60000 65536"/>
              <a:gd name="T15" fmla="*/ 0 w 1300"/>
              <a:gd name="T16" fmla="*/ 0 h 1943"/>
              <a:gd name="T17" fmla="*/ 1300 w 1300"/>
              <a:gd name="T18" fmla="*/ 1943 h 1943"/>
            </a:gdLst>
            <a:ahLst/>
            <a:cxnLst>
              <a:cxn ang="T10">
                <a:pos x="T0" y="T1"/>
              </a:cxn>
              <a:cxn ang="T11">
                <a:pos x="T2" y="T3"/>
              </a:cxn>
              <a:cxn ang="T12">
                <a:pos x="T4" y="T5"/>
              </a:cxn>
              <a:cxn ang="T13">
                <a:pos x="T6" y="T7"/>
              </a:cxn>
              <a:cxn ang="T14">
                <a:pos x="T8" y="T9"/>
              </a:cxn>
            </a:cxnLst>
            <a:rect l="T15" t="T16" r="T17" b="T18"/>
            <a:pathLst>
              <a:path w="1300" h="1943">
                <a:moveTo>
                  <a:pt x="0" y="1943"/>
                </a:moveTo>
                <a:lnTo>
                  <a:pt x="1299" y="1138"/>
                </a:lnTo>
                <a:lnTo>
                  <a:pt x="1300" y="0"/>
                </a:lnTo>
                <a:lnTo>
                  <a:pt x="0" y="804"/>
                </a:lnTo>
                <a:lnTo>
                  <a:pt x="0" y="1943"/>
                </a:lnTo>
                <a:close/>
              </a:path>
            </a:pathLst>
          </a:custGeom>
          <a:solidFill>
            <a:srgbClr val="FFCC99"/>
          </a:solidFill>
          <a:ln w="1588">
            <a:solidFill>
              <a:srgbClr val="000000"/>
            </a:solidFill>
            <a:prstDash val="solid"/>
            <a:round/>
            <a:headEnd/>
            <a:tailEnd/>
          </a:ln>
        </p:spPr>
        <p:txBody>
          <a:bodyPr/>
          <a:lstStyle/>
          <a:p>
            <a:endParaRPr lang="en-US"/>
          </a:p>
        </p:txBody>
      </p:sp>
      <p:sp>
        <p:nvSpPr>
          <p:cNvPr id="18001" name="Oval 773"/>
          <p:cNvSpPr>
            <a:spLocks noChangeArrowheads="1"/>
          </p:cNvSpPr>
          <p:nvPr/>
        </p:nvSpPr>
        <p:spPr bwMode="auto">
          <a:xfrm>
            <a:off x="5773738" y="3613150"/>
            <a:ext cx="134937"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8002" name="Oval 774"/>
          <p:cNvSpPr>
            <a:spLocks noChangeArrowheads="1"/>
          </p:cNvSpPr>
          <p:nvPr/>
        </p:nvSpPr>
        <p:spPr bwMode="auto">
          <a:xfrm>
            <a:off x="5308600" y="40179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03" name="Oval 775"/>
          <p:cNvSpPr>
            <a:spLocks noChangeArrowheads="1"/>
          </p:cNvSpPr>
          <p:nvPr/>
        </p:nvSpPr>
        <p:spPr bwMode="auto">
          <a:xfrm>
            <a:off x="4981575" y="43815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04" name="Oval 776"/>
          <p:cNvSpPr>
            <a:spLocks noChangeArrowheads="1"/>
          </p:cNvSpPr>
          <p:nvPr/>
        </p:nvSpPr>
        <p:spPr bwMode="auto">
          <a:xfrm>
            <a:off x="5375275" y="3792538"/>
            <a:ext cx="136525" cy="93662"/>
          </a:xfrm>
          <a:prstGeom prst="ellipse">
            <a:avLst/>
          </a:prstGeom>
          <a:solidFill>
            <a:srgbClr val="FFFFFF"/>
          </a:solidFill>
          <a:ln w="7938">
            <a:solidFill>
              <a:srgbClr val="000000"/>
            </a:solidFill>
            <a:round/>
            <a:headEnd/>
            <a:tailEnd/>
          </a:ln>
        </p:spPr>
        <p:txBody>
          <a:bodyPr/>
          <a:lstStyle/>
          <a:p>
            <a:endParaRPr lang="en-US" altLang="en-US"/>
          </a:p>
        </p:txBody>
      </p:sp>
      <p:sp>
        <p:nvSpPr>
          <p:cNvPr id="18005" name="Oval 777"/>
          <p:cNvSpPr>
            <a:spLocks noChangeArrowheads="1"/>
          </p:cNvSpPr>
          <p:nvPr/>
        </p:nvSpPr>
        <p:spPr bwMode="auto">
          <a:xfrm>
            <a:off x="5638800" y="4108450"/>
            <a:ext cx="136525"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8006" name="Freeform 778"/>
          <p:cNvSpPr>
            <a:spLocks/>
          </p:cNvSpPr>
          <p:nvPr/>
        </p:nvSpPr>
        <p:spPr bwMode="auto">
          <a:xfrm>
            <a:off x="4848225" y="3295650"/>
            <a:ext cx="1292225" cy="1322388"/>
          </a:xfrm>
          <a:custGeom>
            <a:avLst/>
            <a:gdLst>
              <a:gd name="T0" fmla="*/ 0 w 1300"/>
              <a:gd name="T1" fmla="*/ 2147483647 h 1943"/>
              <a:gd name="T2" fmla="*/ 2147483647 w 1300"/>
              <a:gd name="T3" fmla="*/ 2147483647 h 1943"/>
              <a:gd name="T4" fmla="*/ 2147483647 w 1300"/>
              <a:gd name="T5" fmla="*/ 0 h 1943"/>
              <a:gd name="T6" fmla="*/ 0 w 1300"/>
              <a:gd name="T7" fmla="*/ 2147483647 h 1943"/>
              <a:gd name="T8" fmla="*/ 0 w 1300"/>
              <a:gd name="T9" fmla="*/ 2147483647 h 1943"/>
              <a:gd name="T10" fmla="*/ 0 60000 65536"/>
              <a:gd name="T11" fmla="*/ 0 60000 65536"/>
              <a:gd name="T12" fmla="*/ 0 60000 65536"/>
              <a:gd name="T13" fmla="*/ 0 60000 65536"/>
              <a:gd name="T14" fmla="*/ 0 60000 65536"/>
              <a:gd name="T15" fmla="*/ 0 w 1300"/>
              <a:gd name="T16" fmla="*/ 0 h 1943"/>
              <a:gd name="T17" fmla="*/ 1300 w 1300"/>
              <a:gd name="T18" fmla="*/ 1943 h 1943"/>
            </a:gdLst>
            <a:ahLst/>
            <a:cxnLst>
              <a:cxn ang="T10">
                <a:pos x="T0" y="T1"/>
              </a:cxn>
              <a:cxn ang="T11">
                <a:pos x="T2" y="T3"/>
              </a:cxn>
              <a:cxn ang="T12">
                <a:pos x="T4" y="T5"/>
              </a:cxn>
              <a:cxn ang="T13">
                <a:pos x="T6" y="T7"/>
              </a:cxn>
              <a:cxn ang="T14">
                <a:pos x="T8" y="T9"/>
              </a:cxn>
            </a:cxnLst>
            <a:rect l="T15" t="T16" r="T17" b="T18"/>
            <a:pathLst>
              <a:path w="1300" h="1943">
                <a:moveTo>
                  <a:pt x="0" y="1943"/>
                </a:moveTo>
                <a:lnTo>
                  <a:pt x="1299" y="1138"/>
                </a:lnTo>
                <a:lnTo>
                  <a:pt x="1300" y="0"/>
                </a:lnTo>
                <a:lnTo>
                  <a:pt x="0" y="804"/>
                </a:lnTo>
                <a:lnTo>
                  <a:pt x="0" y="1943"/>
                </a:lnTo>
                <a:close/>
              </a:path>
            </a:pathLst>
          </a:custGeom>
          <a:solidFill>
            <a:srgbClr val="FFFF00"/>
          </a:solidFill>
          <a:ln w="1588">
            <a:solidFill>
              <a:srgbClr val="000000"/>
            </a:solidFill>
            <a:prstDash val="solid"/>
            <a:round/>
            <a:headEnd/>
            <a:tailEnd/>
          </a:ln>
        </p:spPr>
        <p:txBody>
          <a:bodyPr/>
          <a:lstStyle/>
          <a:p>
            <a:endParaRPr lang="en-US"/>
          </a:p>
        </p:txBody>
      </p:sp>
      <p:sp>
        <p:nvSpPr>
          <p:cNvPr id="18007" name="Oval 779"/>
          <p:cNvSpPr>
            <a:spLocks noChangeArrowheads="1"/>
          </p:cNvSpPr>
          <p:nvPr/>
        </p:nvSpPr>
        <p:spPr bwMode="auto">
          <a:xfrm>
            <a:off x="4981575" y="41084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08" name="Oval 780"/>
          <p:cNvSpPr>
            <a:spLocks noChangeArrowheads="1"/>
          </p:cNvSpPr>
          <p:nvPr/>
        </p:nvSpPr>
        <p:spPr bwMode="auto">
          <a:xfrm>
            <a:off x="5773738" y="3613150"/>
            <a:ext cx="134937"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8009" name="Oval 781"/>
          <p:cNvSpPr>
            <a:spLocks noChangeArrowheads="1"/>
          </p:cNvSpPr>
          <p:nvPr/>
        </p:nvSpPr>
        <p:spPr bwMode="auto">
          <a:xfrm>
            <a:off x="5308600" y="401796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10" name="Oval 782"/>
          <p:cNvSpPr>
            <a:spLocks noChangeArrowheads="1"/>
          </p:cNvSpPr>
          <p:nvPr/>
        </p:nvSpPr>
        <p:spPr bwMode="auto">
          <a:xfrm>
            <a:off x="4981575" y="438150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11" name="Oval 783"/>
          <p:cNvSpPr>
            <a:spLocks noChangeArrowheads="1"/>
          </p:cNvSpPr>
          <p:nvPr/>
        </p:nvSpPr>
        <p:spPr bwMode="auto">
          <a:xfrm>
            <a:off x="5375275" y="3792538"/>
            <a:ext cx="136525" cy="93662"/>
          </a:xfrm>
          <a:prstGeom prst="ellipse">
            <a:avLst/>
          </a:prstGeom>
          <a:solidFill>
            <a:srgbClr val="FFFFFF"/>
          </a:solidFill>
          <a:ln w="7938">
            <a:solidFill>
              <a:srgbClr val="000000"/>
            </a:solidFill>
            <a:round/>
            <a:headEnd/>
            <a:tailEnd/>
          </a:ln>
        </p:spPr>
        <p:txBody>
          <a:bodyPr/>
          <a:lstStyle/>
          <a:p>
            <a:endParaRPr lang="en-US" altLang="en-US"/>
          </a:p>
        </p:txBody>
      </p:sp>
      <p:sp>
        <p:nvSpPr>
          <p:cNvPr id="18012" name="Oval 784"/>
          <p:cNvSpPr>
            <a:spLocks noChangeArrowheads="1"/>
          </p:cNvSpPr>
          <p:nvPr/>
        </p:nvSpPr>
        <p:spPr bwMode="auto">
          <a:xfrm>
            <a:off x="5638800" y="4108450"/>
            <a:ext cx="136525" cy="93663"/>
          </a:xfrm>
          <a:prstGeom prst="ellipse">
            <a:avLst/>
          </a:prstGeom>
          <a:solidFill>
            <a:srgbClr val="FFFFFF"/>
          </a:solidFill>
          <a:ln w="7938">
            <a:solidFill>
              <a:srgbClr val="000000"/>
            </a:solidFill>
            <a:round/>
            <a:headEnd/>
            <a:tailEnd/>
          </a:ln>
        </p:spPr>
        <p:txBody>
          <a:bodyPr/>
          <a:lstStyle/>
          <a:p>
            <a:endParaRPr lang="en-US" altLang="en-US"/>
          </a:p>
        </p:txBody>
      </p:sp>
      <p:sp>
        <p:nvSpPr>
          <p:cNvPr id="18013" name="Oval 785"/>
          <p:cNvSpPr>
            <a:spLocks noChangeArrowheads="1"/>
          </p:cNvSpPr>
          <p:nvPr/>
        </p:nvSpPr>
        <p:spPr bwMode="auto">
          <a:xfrm>
            <a:off x="4981575" y="4108450"/>
            <a:ext cx="133350"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14" name="Freeform 786"/>
          <p:cNvSpPr>
            <a:spLocks/>
          </p:cNvSpPr>
          <p:nvPr/>
        </p:nvSpPr>
        <p:spPr bwMode="auto">
          <a:xfrm>
            <a:off x="5638800" y="3429000"/>
            <a:ext cx="1293813" cy="1325563"/>
          </a:xfrm>
          <a:custGeom>
            <a:avLst/>
            <a:gdLst>
              <a:gd name="T0" fmla="*/ 0 w 1300"/>
              <a:gd name="T1" fmla="*/ 2147483647 h 1942"/>
              <a:gd name="T2" fmla="*/ 2147483647 w 1300"/>
              <a:gd name="T3" fmla="*/ 2147483647 h 1942"/>
              <a:gd name="T4" fmla="*/ 2147483647 w 1300"/>
              <a:gd name="T5" fmla="*/ 0 h 1942"/>
              <a:gd name="T6" fmla="*/ 0 w 1300"/>
              <a:gd name="T7" fmla="*/ 2147483647 h 1942"/>
              <a:gd name="T8" fmla="*/ 0 w 1300"/>
              <a:gd name="T9" fmla="*/ 2147483647 h 1942"/>
              <a:gd name="T10" fmla="*/ 0 60000 65536"/>
              <a:gd name="T11" fmla="*/ 0 60000 65536"/>
              <a:gd name="T12" fmla="*/ 0 60000 65536"/>
              <a:gd name="T13" fmla="*/ 0 60000 65536"/>
              <a:gd name="T14" fmla="*/ 0 60000 65536"/>
              <a:gd name="T15" fmla="*/ 0 w 1300"/>
              <a:gd name="T16" fmla="*/ 0 h 1942"/>
              <a:gd name="T17" fmla="*/ 1300 w 1300"/>
              <a:gd name="T18" fmla="*/ 1942 h 1942"/>
            </a:gdLst>
            <a:ahLst/>
            <a:cxnLst>
              <a:cxn ang="T10">
                <a:pos x="T0" y="T1"/>
              </a:cxn>
              <a:cxn ang="T11">
                <a:pos x="T2" y="T3"/>
              </a:cxn>
              <a:cxn ang="T12">
                <a:pos x="T4" y="T5"/>
              </a:cxn>
              <a:cxn ang="T13">
                <a:pos x="T6" y="T7"/>
              </a:cxn>
              <a:cxn ang="T14">
                <a:pos x="T8" y="T9"/>
              </a:cxn>
            </a:cxnLst>
            <a:rect l="T15" t="T16" r="T17" b="T18"/>
            <a:pathLst>
              <a:path w="1300" h="1942">
                <a:moveTo>
                  <a:pt x="0" y="1942"/>
                </a:moveTo>
                <a:lnTo>
                  <a:pt x="1299" y="1137"/>
                </a:lnTo>
                <a:lnTo>
                  <a:pt x="1300" y="0"/>
                </a:lnTo>
                <a:lnTo>
                  <a:pt x="0" y="803"/>
                </a:lnTo>
                <a:lnTo>
                  <a:pt x="0" y="1942"/>
                </a:lnTo>
                <a:close/>
              </a:path>
            </a:pathLst>
          </a:custGeom>
          <a:solidFill>
            <a:srgbClr val="92D050"/>
          </a:solidFill>
          <a:ln w="1588">
            <a:solidFill>
              <a:srgbClr val="000000"/>
            </a:solidFill>
            <a:prstDash val="solid"/>
            <a:round/>
            <a:headEnd/>
            <a:tailEnd/>
          </a:ln>
        </p:spPr>
        <p:txBody>
          <a:bodyPr/>
          <a:lstStyle/>
          <a:p>
            <a:endParaRPr lang="en-US"/>
          </a:p>
        </p:txBody>
      </p:sp>
      <p:sp>
        <p:nvSpPr>
          <p:cNvPr id="18015" name="Oval 787"/>
          <p:cNvSpPr>
            <a:spLocks noChangeArrowheads="1"/>
          </p:cNvSpPr>
          <p:nvPr/>
        </p:nvSpPr>
        <p:spPr bwMode="auto">
          <a:xfrm>
            <a:off x="6630988" y="4017963"/>
            <a:ext cx="133350" cy="182562"/>
          </a:xfrm>
          <a:prstGeom prst="ellipse">
            <a:avLst/>
          </a:prstGeom>
          <a:solidFill>
            <a:srgbClr val="FFFFFF"/>
          </a:solidFill>
          <a:ln w="7938">
            <a:solidFill>
              <a:srgbClr val="000000"/>
            </a:solidFill>
            <a:round/>
            <a:headEnd/>
            <a:tailEnd/>
          </a:ln>
        </p:spPr>
        <p:txBody>
          <a:bodyPr/>
          <a:lstStyle/>
          <a:p>
            <a:endParaRPr lang="en-US" altLang="en-US"/>
          </a:p>
        </p:txBody>
      </p:sp>
      <p:sp>
        <p:nvSpPr>
          <p:cNvPr id="18016" name="Freeform 788"/>
          <p:cNvSpPr>
            <a:spLocks/>
          </p:cNvSpPr>
          <p:nvPr/>
        </p:nvSpPr>
        <p:spPr bwMode="auto">
          <a:xfrm>
            <a:off x="6432550" y="3565525"/>
            <a:ext cx="1293813" cy="1323975"/>
          </a:xfrm>
          <a:custGeom>
            <a:avLst/>
            <a:gdLst>
              <a:gd name="T0" fmla="*/ 0 w 1302"/>
              <a:gd name="T1" fmla="*/ 2147483647 h 1941"/>
              <a:gd name="T2" fmla="*/ 2147483647 w 1302"/>
              <a:gd name="T3" fmla="*/ 2147483647 h 1941"/>
              <a:gd name="T4" fmla="*/ 2147483647 w 1302"/>
              <a:gd name="T5" fmla="*/ 0 h 1941"/>
              <a:gd name="T6" fmla="*/ 0 w 1302"/>
              <a:gd name="T7" fmla="*/ 2147483647 h 1941"/>
              <a:gd name="T8" fmla="*/ 0 w 1302"/>
              <a:gd name="T9" fmla="*/ 2147483647 h 1941"/>
              <a:gd name="T10" fmla="*/ 0 60000 65536"/>
              <a:gd name="T11" fmla="*/ 0 60000 65536"/>
              <a:gd name="T12" fmla="*/ 0 60000 65536"/>
              <a:gd name="T13" fmla="*/ 0 60000 65536"/>
              <a:gd name="T14" fmla="*/ 0 60000 65536"/>
              <a:gd name="T15" fmla="*/ 0 w 1302"/>
              <a:gd name="T16" fmla="*/ 0 h 1941"/>
              <a:gd name="T17" fmla="*/ 1302 w 1302"/>
              <a:gd name="T18" fmla="*/ 1941 h 1941"/>
            </a:gdLst>
            <a:ahLst/>
            <a:cxnLst>
              <a:cxn ang="T10">
                <a:pos x="T0" y="T1"/>
              </a:cxn>
              <a:cxn ang="T11">
                <a:pos x="T2" y="T3"/>
              </a:cxn>
              <a:cxn ang="T12">
                <a:pos x="T4" y="T5"/>
              </a:cxn>
              <a:cxn ang="T13">
                <a:pos x="T6" y="T7"/>
              </a:cxn>
              <a:cxn ang="T14">
                <a:pos x="T8" y="T9"/>
              </a:cxn>
            </a:cxnLst>
            <a:rect l="T15" t="T16" r="T17" b="T18"/>
            <a:pathLst>
              <a:path w="1302" h="1941">
                <a:moveTo>
                  <a:pt x="0" y="1941"/>
                </a:moveTo>
                <a:lnTo>
                  <a:pt x="1301" y="1136"/>
                </a:lnTo>
                <a:lnTo>
                  <a:pt x="1302" y="0"/>
                </a:lnTo>
                <a:lnTo>
                  <a:pt x="0" y="803"/>
                </a:lnTo>
                <a:lnTo>
                  <a:pt x="0" y="1941"/>
                </a:lnTo>
                <a:close/>
              </a:path>
            </a:pathLst>
          </a:custGeom>
          <a:solidFill>
            <a:srgbClr val="FFFF99"/>
          </a:solidFill>
          <a:ln w="1588">
            <a:solidFill>
              <a:srgbClr val="000000"/>
            </a:solidFill>
            <a:prstDash val="solid"/>
            <a:round/>
            <a:headEnd/>
            <a:tailEnd/>
          </a:ln>
        </p:spPr>
        <p:txBody>
          <a:bodyPr/>
          <a:lstStyle/>
          <a:p>
            <a:endParaRPr lang="en-US"/>
          </a:p>
        </p:txBody>
      </p:sp>
      <p:sp>
        <p:nvSpPr>
          <p:cNvPr id="18017" name="Oval 789"/>
          <p:cNvSpPr>
            <a:spLocks noChangeArrowheads="1"/>
          </p:cNvSpPr>
          <p:nvPr/>
        </p:nvSpPr>
        <p:spPr bwMode="auto">
          <a:xfrm>
            <a:off x="6629400" y="4471988"/>
            <a:ext cx="134938"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8018" name="Oval 790"/>
          <p:cNvSpPr>
            <a:spLocks noChangeArrowheads="1"/>
          </p:cNvSpPr>
          <p:nvPr/>
        </p:nvSpPr>
        <p:spPr bwMode="auto">
          <a:xfrm>
            <a:off x="6959600" y="4064000"/>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19" name="Oval 791"/>
          <p:cNvSpPr>
            <a:spLocks noChangeArrowheads="1"/>
          </p:cNvSpPr>
          <p:nvPr/>
        </p:nvSpPr>
        <p:spPr bwMode="auto">
          <a:xfrm>
            <a:off x="6629400" y="41989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20" name="Oval 792"/>
          <p:cNvSpPr>
            <a:spLocks noChangeArrowheads="1"/>
          </p:cNvSpPr>
          <p:nvPr/>
        </p:nvSpPr>
        <p:spPr bwMode="auto">
          <a:xfrm>
            <a:off x="7288213" y="4198938"/>
            <a:ext cx="134937"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21" name="Oval 793"/>
          <p:cNvSpPr>
            <a:spLocks noChangeArrowheads="1"/>
          </p:cNvSpPr>
          <p:nvPr/>
        </p:nvSpPr>
        <p:spPr bwMode="auto">
          <a:xfrm>
            <a:off x="7288213" y="3881438"/>
            <a:ext cx="134937" cy="93662"/>
          </a:xfrm>
          <a:prstGeom prst="ellipse">
            <a:avLst/>
          </a:prstGeom>
          <a:solidFill>
            <a:srgbClr val="FFFFFF"/>
          </a:solidFill>
          <a:ln w="7938">
            <a:solidFill>
              <a:srgbClr val="000000"/>
            </a:solidFill>
            <a:round/>
            <a:headEnd/>
            <a:tailEnd/>
          </a:ln>
        </p:spPr>
        <p:txBody>
          <a:bodyPr/>
          <a:lstStyle/>
          <a:p>
            <a:endParaRPr lang="en-US" altLang="en-US"/>
          </a:p>
        </p:txBody>
      </p:sp>
      <p:sp>
        <p:nvSpPr>
          <p:cNvPr id="18022" name="Oval 794"/>
          <p:cNvSpPr>
            <a:spLocks noChangeArrowheads="1"/>
          </p:cNvSpPr>
          <p:nvPr/>
        </p:nvSpPr>
        <p:spPr bwMode="auto">
          <a:xfrm>
            <a:off x="7089775" y="437991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23" name="Freeform 795"/>
          <p:cNvSpPr>
            <a:spLocks/>
          </p:cNvSpPr>
          <p:nvPr/>
        </p:nvSpPr>
        <p:spPr bwMode="auto">
          <a:xfrm>
            <a:off x="6432550" y="3565525"/>
            <a:ext cx="1293813" cy="1323975"/>
          </a:xfrm>
          <a:custGeom>
            <a:avLst/>
            <a:gdLst>
              <a:gd name="T0" fmla="*/ 0 w 1302"/>
              <a:gd name="T1" fmla="*/ 2147483647 h 1941"/>
              <a:gd name="T2" fmla="*/ 2147483647 w 1302"/>
              <a:gd name="T3" fmla="*/ 2147483647 h 1941"/>
              <a:gd name="T4" fmla="*/ 2147483647 w 1302"/>
              <a:gd name="T5" fmla="*/ 0 h 1941"/>
              <a:gd name="T6" fmla="*/ 0 w 1302"/>
              <a:gd name="T7" fmla="*/ 2147483647 h 1941"/>
              <a:gd name="T8" fmla="*/ 0 w 1302"/>
              <a:gd name="T9" fmla="*/ 2147483647 h 1941"/>
              <a:gd name="T10" fmla="*/ 0 60000 65536"/>
              <a:gd name="T11" fmla="*/ 0 60000 65536"/>
              <a:gd name="T12" fmla="*/ 0 60000 65536"/>
              <a:gd name="T13" fmla="*/ 0 60000 65536"/>
              <a:gd name="T14" fmla="*/ 0 60000 65536"/>
              <a:gd name="T15" fmla="*/ 0 w 1302"/>
              <a:gd name="T16" fmla="*/ 0 h 1941"/>
              <a:gd name="T17" fmla="*/ 1302 w 1302"/>
              <a:gd name="T18" fmla="*/ 1941 h 1941"/>
            </a:gdLst>
            <a:ahLst/>
            <a:cxnLst>
              <a:cxn ang="T10">
                <a:pos x="T0" y="T1"/>
              </a:cxn>
              <a:cxn ang="T11">
                <a:pos x="T2" y="T3"/>
              </a:cxn>
              <a:cxn ang="T12">
                <a:pos x="T4" y="T5"/>
              </a:cxn>
              <a:cxn ang="T13">
                <a:pos x="T6" y="T7"/>
              </a:cxn>
              <a:cxn ang="T14">
                <a:pos x="T8" y="T9"/>
              </a:cxn>
            </a:cxnLst>
            <a:rect l="T15" t="T16" r="T17" b="T18"/>
            <a:pathLst>
              <a:path w="1302" h="1941">
                <a:moveTo>
                  <a:pt x="0" y="1941"/>
                </a:moveTo>
                <a:lnTo>
                  <a:pt x="1301" y="1136"/>
                </a:lnTo>
                <a:lnTo>
                  <a:pt x="1302" y="0"/>
                </a:lnTo>
                <a:lnTo>
                  <a:pt x="0" y="803"/>
                </a:lnTo>
                <a:lnTo>
                  <a:pt x="0" y="1941"/>
                </a:lnTo>
                <a:close/>
              </a:path>
            </a:pathLst>
          </a:custGeom>
          <a:solidFill>
            <a:srgbClr val="92D050"/>
          </a:solidFill>
          <a:ln w="1588">
            <a:solidFill>
              <a:srgbClr val="000000"/>
            </a:solidFill>
            <a:prstDash val="solid"/>
            <a:round/>
            <a:headEnd/>
            <a:tailEnd/>
          </a:ln>
        </p:spPr>
        <p:txBody>
          <a:bodyPr/>
          <a:lstStyle/>
          <a:p>
            <a:endParaRPr lang="en-US"/>
          </a:p>
        </p:txBody>
      </p:sp>
      <p:sp>
        <p:nvSpPr>
          <p:cNvPr id="18024" name="Oval 796"/>
          <p:cNvSpPr>
            <a:spLocks noChangeArrowheads="1"/>
          </p:cNvSpPr>
          <p:nvPr/>
        </p:nvSpPr>
        <p:spPr bwMode="auto">
          <a:xfrm>
            <a:off x="6629400" y="4471988"/>
            <a:ext cx="134938" cy="180975"/>
          </a:xfrm>
          <a:prstGeom prst="ellipse">
            <a:avLst/>
          </a:prstGeom>
          <a:solidFill>
            <a:srgbClr val="FFFFFF"/>
          </a:solidFill>
          <a:ln w="7938">
            <a:solidFill>
              <a:srgbClr val="000000"/>
            </a:solidFill>
            <a:round/>
            <a:headEnd/>
            <a:tailEnd/>
          </a:ln>
        </p:spPr>
        <p:txBody>
          <a:bodyPr/>
          <a:lstStyle/>
          <a:p>
            <a:endParaRPr lang="en-US" altLang="en-US"/>
          </a:p>
        </p:txBody>
      </p:sp>
      <p:sp>
        <p:nvSpPr>
          <p:cNvPr id="18025" name="Oval 797"/>
          <p:cNvSpPr>
            <a:spLocks noChangeArrowheads="1"/>
          </p:cNvSpPr>
          <p:nvPr/>
        </p:nvSpPr>
        <p:spPr bwMode="auto">
          <a:xfrm>
            <a:off x="6959600" y="4064000"/>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26" name="Oval 798"/>
          <p:cNvSpPr>
            <a:spLocks noChangeArrowheads="1"/>
          </p:cNvSpPr>
          <p:nvPr/>
        </p:nvSpPr>
        <p:spPr bwMode="auto">
          <a:xfrm>
            <a:off x="6629400" y="4198938"/>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27" name="Oval 799"/>
          <p:cNvSpPr>
            <a:spLocks noChangeArrowheads="1"/>
          </p:cNvSpPr>
          <p:nvPr/>
        </p:nvSpPr>
        <p:spPr bwMode="auto">
          <a:xfrm>
            <a:off x="7288213" y="4198938"/>
            <a:ext cx="134937"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28" name="Oval 800"/>
          <p:cNvSpPr>
            <a:spLocks noChangeArrowheads="1"/>
          </p:cNvSpPr>
          <p:nvPr/>
        </p:nvSpPr>
        <p:spPr bwMode="auto">
          <a:xfrm>
            <a:off x="7288213" y="3881438"/>
            <a:ext cx="134937" cy="93662"/>
          </a:xfrm>
          <a:prstGeom prst="ellipse">
            <a:avLst/>
          </a:prstGeom>
          <a:solidFill>
            <a:srgbClr val="FFFFFF"/>
          </a:solidFill>
          <a:ln w="7938">
            <a:solidFill>
              <a:srgbClr val="000000"/>
            </a:solidFill>
            <a:round/>
            <a:headEnd/>
            <a:tailEnd/>
          </a:ln>
        </p:spPr>
        <p:txBody>
          <a:bodyPr/>
          <a:lstStyle/>
          <a:p>
            <a:endParaRPr lang="en-US" altLang="en-US"/>
          </a:p>
        </p:txBody>
      </p:sp>
      <p:sp>
        <p:nvSpPr>
          <p:cNvPr id="18029" name="Oval 801"/>
          <p:cNvSpPr>
            <a:spLocks noChangeArrowheads="1"/>
          </p:cNvSpPr>
          <p:nvPr/>
        </p:nvSpPr>
        <p:spPr bwMode="auto">
          <a:xfrm>
            <a:off x="7089775" y="4379913"/>
            <a:ext cx="134938"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30" name="Oval 802"/>
          <p:cNvSpPr>
            <a:spLocks noChangeArrowheads="1"/>
          </p:cNvSpPr>
          <p:nvPr/>
        </p:nvSpPr>
        <p:spPr bwMode="auto">
          <a:xfrm>
            <a:off x="2582863" y="2838450"/>
            <a:ext cx="134937"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31" name="Oval 803"/>
          <p:cNvSpPr>
            <a:spLocks noChangeArrowheads="1"/>
          </p:cNvSpPr>
          <p:nvPr/>
        </p:nvSpPr>
        <p:spPr bwMode="auto">
          <a:xfrm>
            <a:off x="2511425" y="3036888"/>
            <a:ext cx="134938" cy="90487"/>
          </a:xfrm>
          <a:prstGeom prst="ellipse">
            <a:avLst/>
          </a:prstGeom>
          <a:solidFill>
            <a:srgbClr val="FFFFFF"/>
          </a:solidFill>
          <a:ln w="7938">
            <a:solidFill>
              <a:srgbClr val="000000"/>
            </a:solidFill>
            <a:round/>
            <a:headEnd/>
            <a:tailEnd/>
          </a:ln>
        </p:spPr>
        <p:txBody>
          <a:bodyPr/>
          <a:lstStyle/>
          <a:p>
            <a:endParaRPr lang="en-US" altLang="en-US"/>
          </a:p>
        </p:txBody>
      </p:sp>
      <p:sp>
        <p:nvSpPr>
          <p:cNvPr id="18032" name="Line 804"/>
          <p:cNvSpPr>
            <a:spLocks noChangeShapeType="1"/>
          </p:cNvSpPr>
          <p:nvPr/>
        </p:nvSpPr>
        <p:spPr bwMode="auto">
          <a:xfrm>
            <a:off x="7291388" y="3932238"/>
            <a:ext cx="1131887" cy="149225"/>
          </a:xfrm>
          <a:prstGeom prst="line">
            <a:avLst/>
          </a:prstGeom>
          <a:noFill/>
          <a:ln w="38100">
            <a:solidFill>
              <a:schemeClr val="tx1"/>
            </a:solidFill>
            <a:round/>
            <a:headEnd/>
            <a:tailEnd type="stealth" w="med" len="med"/>
          </a:ln>
        </p:spPr>
        <p:txBody>
          <a:bodyPr/>
          <a:lstStyle/>
          <a:p>
            <a:endParaRPr lang="en-US"/>
          </a:p>
        </p:txBody>
      </p:sp>
      <p:sp>
        <p:nvSpPr>
          <p:cNvPr id="18033" name="Line 805"/>
          <p:cNvSpPr>
            <a:spLocks noChangeShapeType="1"/>
          </p:cNvSpPr>
          <p:nvPr/>
        </p:nvSpPr>
        <p:spPr bwMode="auto">
          <a:xfrm>
            <a:off x="5414963" y="3848100"/>
            <a:ext cx="396875" cy="65088"/>
          </a:xfrm>
          <a:prstGeom prst="line">
            <a:avLst/>
          </a:prstGeom>
          <a:noFill/>
          <a:ln w="38100">
            <a:solidFill>
              <a:schemeClr val="tx1"/>
            </a:solidFill>
            <a:round/>
            <a:headEnd/>
            <a:tailEnd/>
          </a:ln>
        </p:spPr>
        <p:txBody>
          <a:bodyPr/>
          <a:lstStyle/>
          <a:p>
            <a:endParaRPr lang="en-US"/>
          </a:p>
        </p:txBody>
      </p:sp>
      <p:sp>
        <p:nvSpPr>
          <p:cNvPr id="18034" name="Line 806"/>
          <p:cNvSpPr>
            <a:spLocks noChangeShapeType="1"/>
          </p:cNvSpPr>
          <p:nvPr/>
        </p:nvSpPr>
        <p:spPr bwMode="auto">
          <a:xfrm>
            <a:off x="4724400" y="3505200"/>
            <a:ext cx="684213" cy="100013"/>
          </a:xfrm>
          <a:prstGeom prst="line">
            <a:avLst/>
          </a:prstGeom>
          <a:noFill/>
          <a:ln w="38100">
            <a:solidFill>
              <a:schemeClr val="tx1"/>
            </a:solidFill>
            <a:round/>
            <a:headEnd/>
            <a:tailEnd/>
          </a:ln>
        </p:spPr>
        <p:txBody>
          <a:bodyPr/>
          <a:lstStyle/>
          <a:p>
            <a:endParaRPr lang="en-US"/>
          </a:p>
        </p:txBody>
      </p:sp>
      <p:sp>
        <p:nvSpPr>
          <p:cNvPr id="18035" name="Line 807"/>
          <p:cNvSpPr>
            <a:spLocks noChangeShapeType="1"/>
          </p:cNvSpPr>
          <p:nvPr/>
        </p:nvSpPr>
        <p:spPr bwMode="auto">
          <a:xfrm>
            <a:off x="3394075" y="3881438"/>
            <a:ext cx="595313" cy="115887"/>
          </a:xfrm>
          <a:prstGeom prst="line">
            <a:avLst/>
          </a:prstGeom>
          <a:noFill/>
          <a:ln w="38100">
            <a:solidFill>
              <a:schemeClr val="tx1"/>
            </a:solidFill>
            <a:round/>
            <a:headEnd/>
            <a:tailEnd/>
          </a:ln>
        </p:spPr>
        <p:txBody>
          <a:bodyPr/>
          <a:lstStyle/>
          <a:p>
            <a:endParaRPr lang="en-US"/>
          </a:p>
        </p:txBody>
      </p:sp>
      <p:sp>
        <p:nvSpPr>
          <p:cNvPr id="18036" name="Line 808"/>
          <p:cNvSpPr>
            <a:spLocks noChangeShapeType="1"/>
          </p:cNvSpPr>
          <p:nvPr/>
        </p:nvSpPr>
        <p:spPr bwMode="auto">
          <a:xfrm>
            <a:off x="3262313" y="3209925"/>
            <a:ext cx="460375" cy="73025"/>
          </a:xfrm>
          <a:prstGeom prst="line">
            <a:avLst/>
          </a:prstGeom>
          <a:noFill/>
          <a:ln w="38100">
            <a:solidFill>
              <a:schemeClr val="tx1"/>
            </a:solidFill>
            <a:round/>
            <a:headEnd/>
            <a:tailEnd/>
          </a:ln>
        </p:spPr>
        <p:txBody>
          <a:bodyPr/>
          <a:lstStyle/>
          <a:p>
            <a:endParaRPr lang="en-US"/>
          </a:p>
        </p:txBody>
      </p:sp>
      <p:sp>
        <p:nvSpPr>
          <p:cNvPr id="18037" name="Line 809"/>
          <p:cNvSpPr>
            <a:spLocks noChangeShapeType="1"/>
          </p:cNvSpPr>
          <p:nvPr/>
        </p:nvSpPr>
        <p:spPr bwMode="auto">
          <a:xfrm>
            <a:off x="2241550" y="3128963"/>
            <a:ext cx="508000" cy="84137"/>
          </a:xfrm>
          <a:prstGeom prst="line">
            <a:avLst/>
          </a:prstGeom>
          <a:noFill/>
          <a:ln w="38100">
            <a:solidFill>
              <a:schemeClr val="tx1"/>
            </a:solidFill>
            <a:round/>
            <a:headEnd/>
            <a:tailEnd/>
          </a:ln>
        </p:spPr>
        <p:txBody>
          <a:bodyPr/>
          <a:lstStyle/>
          <a:p>
            <a:endParaRPr lang="en-US"/>
          </a:p>
        </p:txBody>
      </p:sp>
      <p:sp>
        <p:nvSpPr>
          <p:cNvPr id="18038" name="Line 810"/>
          <p:cNvSpPr>
            <a:spLocks noChangeShapeType="1"/>
          </p:cNvSpPr>
          <p:nvPr/>
        </p:nvSpPr>
        <p:spPr bwMode="auto">
          <a:xfrm>
            <a:off x="1133475" y="3135313"/>
            <a:ext cx="477838" cy="80962"/>
          </a:xfrm>
          <a:prstGeom prst="line">
            <a:avLst/>
          </a:prstGeom>
          <a:noFill/>
          <a:ln w="38100">
            <a:solidFill>
              <a:schemeClr val="tx1"/>
            </a:solidFill>
            <a:round/>
            <a:headEnd/>
            <a:tailEnd/>
          </a:ln>
        </p:spPr>
        <p:txBody>
          <a:bodyPr/>
          <a:lstStyle/>
          <a:p>
            <a:endParaRPr lang="en-US"/>
          </a:p>
        </p:txBody>
      </p:sp>
      <p:sp>
        <p:nvSpPr>
          <p:cNvPr id="18039" name="Line 811"/>
          <p:cNvSpPr>
            <a:spLocks noChangeShapeType="1"/>
          </p:cNvSpPr>
          <p:nvPr/>
        </p:nvSpPr>
        <p:spPr bwMode="auto">
          <a:xfrm>
            <a:off x="782638" y="2844800"/>
            <a:ext cx="417512" cy="77788"/>
          </a:xfrm>
          <a:prstGeom prst="line">
            <a:avLst/>
          </a:prstGeom>
          <a:noFill/>
          <a:ln w="38100">
            <a:solidFill>
              <a:schemeClr val="tx1"/>
            </a:solidFill>
            <a:round/>
            <a:headEnd type="oval" w="med" len="med"/>
            <a:tailEnd/>
          </a:ln>
        </p:spPr>
        <p:txBody>
          <a:bodyPr/>
          <a:lstStyle/>
          <a:p>
            <a:endParaRPr lang="en-US"/>
          </a:p>
        </p:txBody>
      </p:sp>
      <p:sp>
        <p:nvSpPr>
          <p:cNvPr id="18040" name="Oval 812"/>
          <p:cNvSpPr>
            <a:spLocks noChangeArrowheads="1"/>
          </p:cNvSpPr>
          <p:nvPr/>
        </p:nvSpPr>
        <p:spPr bwMode="auto">
          <a:xfrm>
            <a:off x="6034088" y="3883025"/>
            <a:ext cx="138112"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8041" name="Oval 813"/>
          <p:cNvSpPr>
            <a:spLocks noChangeArrowheads="1"/>
          </p:cNvSpPr>
          <p:nvPr/>
        </p:nvSpPr>
        <p:spPr bwMode="auto">
          <a:xfrm>
            <a:off x="5969000" y="4156075"/>
            <a:ext cx="134938"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8042" name="Oval 814"/>
          <p:cNvSpPr>
            <a:spLocks noChangeArrowheads="1"/>
          </p:cNvSpPr>
          <p:nvPr/>
        </p:nvSpPr>
        <p:spPr bwMode="auto">
          <a:xfrm>
            <a:off x="6461125" y="3746500"/>
            <a:ext cx="211138" cy="176213"/>
          </a:xfrm>
          <a:prstGeom prst="ellipse">
            <a:avLst/>
          </a:prstGeom>
          <a:solidFill>
            <a:srgbClr val="FFFFFF"/>
          </a:solidFill>
          <a:ln w="7938">
            <a:solidFill>
              <a:srgbClr val="000000"/>
            </a:solidFill>
            <a:round/>
            <a:headEnd/>
            <a:tailEnd/>
          </a:ln>
        </p:spPr>
        <p:txBody>
          <a:bodyPr/>
          <a:lstStyle/>
          <a:p>
            <a:endParaRPr lang="en-US" altLang="en-US"/>
          </a:p>
        </p:txBody>
      </p:sp>
      <p:sp>
        <p:nvSpPr>
          <p:cNvPr id="18043" name="Oval 815"/>
          <p:cNvSpPr>
            <a:spLocks noChangeArrowheads="1"/>
          </p:cNvSpPr>
          <p:nvPr/>
        </p:nvSpPr>
        <p:spPr bwMode="auto">
          <a:xfrm>
            <a:off x="5902325" y="4381500"/>
            <a:ext cx="136525" cy="92075"/>
          </a:xfrm>
          <a:prstGeom prst="ellipse">
            <a:avLst/>
          </a:prstGeom>
          <a:solidFill>
            <a:srgbClr val="FFFFFF"/>
          </a:solidFill>
          <a:ln w="7938">
            <a:solidFill>
              <a:srgbClr val="000000"/>
            </a:solidFill>
            <a:round/>
            <a:headEnd/>
            <a:tailEnd/>
          </a:ln>
        </p:spPr>
        <p:txBody>
          <a:bodyPr/>
          <a:lstStyle/>
          <a:p>
            <a:endParaRPr lang="en-US" altLang="en-US"/>
          </a:p>
        </p:txBody>
      </p:sp>
      <p:sp>
        <p:nvSpPr>
          <p:cNvPr id="18044" name="Oval 816"/>
          <p:cNvSpPr>
            <a:spLocks noChangeArrowheads="1"/>
          </p:cNvSpPr>
          <p:nvPr/>
        </p:nvSpPr>
        <p:spPr bwMode="auto">
          <a:xfrm>
            <a:off x="6272213" y="4156075"/>
            <a:ext cx="136525" cy="90488"/>
          </a:xfrm>
          <a:prstGeom prst="ellipse">
            <a:avLst/>
          </a:prstGeom>
          <a:solidFill>
            <a:srgbClr val="FFFFFF"/>
          </a:solidFill>
          <a:ln w="7938">
            <a:solidFill>
              <a:srgbClr val="000000"/>
            </a:solidFill>
            <a:round/>
            <a:headEnd/>
            <a:tailEnd/>
          </a:ln>
        </p:spPr>
        <p:txBody>
          <a:bodyPr/>
          <a:lstStyle/>
          <a:p>
            <a:endParaRPr lang="en-US" altLang="en-US"/>
          </a:p>
        </p:txBody>
      </p:sp>
      <p:sp>
        <p:nvSpPr>
          <p:cNvPr id="18045" name="Line 817"/>
          <p:cNvSpPr>
            <a:spLocks noChangeShapeType="1"/>
          </p:cNvSpPr>
          <p:nvPr/>
        </p:nvSpPr>
        <p:spPr bwMode="auto">
          <a:xfrm>
            <a:off x="6480175" y="3822700"/>
            <a:ext cx="473075" cy="69850"/>
          </a:xfrm>
          <a:prstGeom prst="line">
            <a:avLst/>
          </a:prstGeom>
          <a:noFill/>
          <a:ln w="38100">
            <a:solidFill>
              <a:schemeClr val="tx1"/>
            </a:solidFill>
            <a:round/>
            <a:headEnd/>
            <a:tailEnd/>
          </a:ln>
        </p:spPr>
        <p:txBody>
          <a:bodyPr/>
          <a:lstStyle/>
          <a:p>
            <a:endParaRPr lang="en-US"/>
          </a:p>
        </p:txBody>
      </p:sp>
      <p:sp>
        <p:nvSpPr>
          <p:cNvPr id="14974" name="Rectangle 779"/>
          <p:cNvSpPr>
            <a:spLocks noChangeArrowheads="1"/>
          </p:cNvSpPr>
          <p:nvPr/>
        </p:nvSpPr>
        <p:spPr bwMode="auto">
          <a:xfrm>
            <a:off x="6323013" y="4886325"/>
            <a:ext cx="2024062" cy="523875"/>
          </a:xfrm>
          <a:prstGeom prst="rect">
            <a:avLst/>
          </a:prstGeom>
          <a:noFill/>
          <a:ln w="9525">
            <a:noFill/>
            <a:miter lim="800000"/>
            <a:headEnd/>
            <a:tailEnd/>
          </a:ln>
        </p:spPr>
        <p:txBody>
          <a:bodyPr wrap="none">
            <a:spAutoFit/>
          </a:bodyPr>
          <a:lstStyle/>
          <a:p>
            <a:pPr>
              <a:defRPr/>
            </a:pPr>
            <a:r>
              <a:rPr lang="en-GB" sz="1400" b="1" dirty="0"/>
              <a:t>- </a:t>
            </a:r>
            <a:r>
              <a:rPr lang="en-GB" sz="1400" dirty="0">
                <a:latin typeface="+mj-lt"/>
              </a:rPr>
              <a:t>Competency Issue</a:t>
            </a:r>
          </a:p>
          <a:p>
            <a:pPr>
              <a:defRPr/>
            </a:pPr>
            <a:r>
              <a:rPr lang="en-GB" sz="1400" dirty="0">
                <a:latin typeface="+mj-lt"/>
              </a:rPr>
              <a:t>- Procedure Adherence</a:t>
            </a:r>
            <a:endParaRPr lang="en-US" sz="1400" dirty="0">
              <a:latin typeface="+mj-lt"/>
            </a:endParaRPr>
          </a:p>
        </p:txBody>
      </p:sp>
      <p:sp>
        <p:nvSpPr>
          <p:cNvPr id="18047" name="Line 40"/>
          <p:cNvSpPr>
            <a:spLocks noChangeShapeType="1"/>
          </p:cNvSpPr>
          <p:nvPr/>
        </p:nvSpPr>
        <p:spPr bwMode="auto">
          <a:xfrm flipH="1">
            <a:off x="4724400" y="4572000"/>
            <a:ext cx="111125" cy="228600"/>
          </a:xfrm>
          <a:prstGeom prst="line">
            <a:avLst/>
          </a:prstGeom>
          <a:noFill/>
          <a:ln w="9525">
            <a:solidFill>
              <a:schemeClr val="bg2"/>
            </a:solidFill>
            <a:round/>
            <a:headEnd/>
            <a:tailEnd/>
          </a:ln>
        </p:spPr>
        <p:txBody>
          <a:bodyPr/>
          <a:lstStyle/>
          <a:p>
            <a:endParaRPr lang="en-US"/>
          </a:p>
        </p:txBody>
      </p:sp>
      <p:sp>
        <p:nvSpPr>
          <p:cNvPr id="18048" name="Line 40"/>
          <p:cNvSpPr>
            <a:spLocks noChangeShapeType="1"/>
          </p:cNvSpPr>
          <p:nvPr/>
        </p:nvSpPr>
        <p:spPr bwMode="auto">
          <a:xfrm flipH="1">
            <a:off x="4419600" y="1981200"/>
            <a:ext cx="76200" cy="685800"/>
          </a:xfrm>
          <a:prstGeom prst="line">
            <a:avLst/>
          </a:prstGeom>
          <a:noFill/>
          <a:ln w="9525">
            <a:solidFill>
              <a:schemeClr val="bg2"/>
            </a:solidFill>
            <a:round/>
            <a:headEnd/>
            <a:tailEnd/>
          </a:ln>
        </p:spPr>
        <p:txBody>
          <a:bodyPr/>
          <a:lstStyle/>
          <a:p>
            <a:endParaRPr lang="en-US"/>
          </a:p>
        </p:txBody>
      </p:sp>
      <p:sp>
        <p:nvSpPr>
          <p:cNvPr id="18049" name="Line 40"/>
          <p:cNvSpPr>
            <a:spLocks noChangeShapeType="1"/>
          </p:cNvSpPr>
          <p:nvPr/>
        </p:nvSpPr>
        <p:spPr bwMode="auto">
          <a:xfrm flipH="1">
            <a:off x="5105400" y="2438400"/>
            <a:ext cx="76200" cy="457200"/>
          </a:xfrm>
          <a:prstGeom prst="line">
            <a:avLst/>
          </a:prstGeom>
          <a:noFill/>
          <a:ln w="9525">
            <a:solidFill>
              <a:schemeClr val="bg2"/>
            </a:solidFill>
            <a:round/>
            <a:headEnd/>
            <a:tailEnd/>
          </a:ln>
        </p:spPr>
        <p:txBody>
          <a:bodyPr/>
          <a:lstStyle/>
          <a:p>
            <a:endParaRPr lang="en-US"/>
          </a:p>
        </p:txBody>
      </p:sp>
      <p:sp>
        <p:nvSpPr>
          <p:cNvPr id="18050" name="Rectangle 778"/>
          <p:cNvSpPr>
            <a:spLocks noChangeArrowheads="1"/>
          </p:cNvSpPr>
          <p:nvPr/>
        </p:nvSpPr>
        <p:spPr bwMode="auto">
          <a:xfrm>
            <a:off x="2590800" y="1905000"/>
            <a:ext cx="838200" cy="338138"/>
          </a:xfrm>
          <a:prstGeom prst="rect">
            <a:avLst/>
          </a:prstGeom>
          <a:noFill/>
          <a:ln w="9525">
            <a:noFill/>
            <a:miter lim="800000"/>
            <a:headEnd/>
            <a:tailEnd/>
          </a:ln>
        </p:spPr>
        <p:txBody>
          <a:bodyPr>
            <a:spAutoFit/>
          </a:bodyPr>
          <a:lstStyle/>
          <a:p>
            <a:r>
              <a:rPr lang="en-US" altLang="en-US" sz="800" b="1">
                <a:cs typeface="Times New Roman" pitchFamily="18" charset="0"/>
              </a:rPr>
              <a:t>e.g. Piping Systems </a:t>
            </a:r>
          </a:p>
        </p:txBody>
      </p:sp>
      <p:sp>
        <p:nvSpPr>
          <p:cNvPr id="18051" name="Rectangle 797"/>
          <p:cNvSpPr>
            <a:spLocks noChangeArrowheads="1"/>
          </p:cNvSpPr>
          <p:nvPr/>
        </p:nvSpPr>
        <p:spPr bwMode="auto">
          <a:xfrm>
            <a:off x="5943600" y="2057400"/>
            <a:ext cx="1143000" cy="338138"/>
          </a:xfrm>
          <a:prstGeom prst="rect">
            <a:avLst/>
          </a:prstGeom>
          <a:noFill/>
          <a:ln w="9525">
            <a:noFill/>
            <a:miter lim="800000"/>
            <a:headEnd/>
            <a:tailEnd/>
          </a:ln>
        </p:spPr>
        <p:txBody>
          <a:bodyPr>
            <a:spAutoFit/>
          </a:bodyPr>
          <a:lstStyle/>
          <a:p>
            <a:r>
              <a:rPr lang="en-US" altLang="en-US" sz="800" b="1">
                <a:cs typeface="Times New Roman" pitchFamily="18" charset="0"/>
              </a:rPr>
              <a:t>e.g. Manually  Overridden</a:t>
            </a:r>
          </a:p>
        </p:txBody>
      </p:sp>
      <p:sp>
        <p:nvSpPr>
          <p:cNvPr id="799" name="TextBox 798"/>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
        <p:nvSpPr>
          <p:cNvPr id="18053" name="Line 40"/>
          <p:cNvSpPr>
            <a:spLocks noChangeShapeType="1"/>
          </p:cNvSpPr>
          <p:nvPr/>
        </p:nvSpPr>
        <p:spPr bwMode="auto">
          <a:xfrm flipH="1">
            <a:off x="2819400" y="2209800"/>
            <a:ext cx="0" cy="304800"/>
          </a:xfrm>
          <a:prstGeom prst="line">
            <a:avLst/>
          </a:prstGeom>
          <a:noFill/>
          <a:ln w="9525">
            <a:solidFill>
              <a:schemeClr val="bg2"/>
            </a:solidFill>
            <a:round/>
            <a:headEnd/>
            <a:tailEnd/>
          </a:ln>
        </p:spPr>
        <p:txBody>
          <a:bodyPr/>
          <a:lstStyle/>
          <a:p>
            <a:endParaRPr lang="en-US"/>
          </a:p>
        </p:txBody>
      </p:sp>
      <p:sp>
        <p:nvSpPr>
          <p:cNvPr id="18054" name="Line 40"/>
          <p:cNvSpPr>
            <a:spLocks noChangeShapeType="1"/>
          </p:cNvSpPr>
          <p:nvPr/>
        </p:nvSpPr>
        <p:spPr bwMode="auto">
          <a:xfrm flipH="1">
            <a:off x="6324600" y="2362200"/>
            <a:ext cx="76200" cy="685800"/>
          </a:xfrm>
          <a:prstGeom prst="line">
            <a:avLst/>
          </a:prstGeom>
          <a:noFill/>
          <a:ln w="9525">
            <a:solidFill>
              <a:schemeClr val="bg2"/>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Box 5"/>
          <p:cNvSpPr txBox="1">
            <a:spLocks noChangeArrowheads="1"/>
          </p:cNvSpPr>
          <p:nvPr/>
        </p:nvSpPr>
        <p:spPr bwMode="auto">
          <a:xfrm>
            <a:off x="0" y="762000"/>
            <a:ext cx="7848600" cy="581025"/>
          </a:xfrm>
          <a:prstGeom prst="rect">
            <a:avLst/>
          </a:prstGeom>
          <a:noFill/>
          <a:ln w="12700">
            <a:noFill/>
            <a:miter lim="800000"/>
            <a:headEnd/>
            <a:tailEnd/>
          </a:ln>
        </p:spPr>
        <p:txBody>
          <a:bodyPr>
            <a:spAutoFit/>
          </a:bodyPr>
          <a:lstStyle/>
          <a:p>
            <a:pPr>
              <a:spcBef>
                <a:spcPct val="50000"/>
              </a:spcBef>
              <a:defRPr/>
            </a:pPr>
            <a:r>
              <a:rPr lang="en-GB" sz="1600" b="1" dirty="0">
                <a:latin typeface="Arial" charset="0"/>
                <a:cs typeface="Arial" charset="0"/>
              </a:rPr>
              <a:t>Immediate actions taken:</a:t>
            </a:r>
            <a:endParaRPr lang="en-GB" sz="1400" dirty="0">
              <a:latin typeface="+mn-lt"/>
            </a:endParaRPr>
          </a:p>
          <a:p>
            <a:pPr marL="342900" indent="-342900">
              <a:spcBef>
                <a:spcPct val="50000"/>
              </a:spcBef>
              <a:defRPr/>
            </a:pPr>
            <a:endParaRPr lang="en-GB" sz="1050" dirty="0">
              <a:solidFill>
                <a:srgbClr val="0033CC"/>
              </a:solidFill>
              <a:latin typeface="+mj-lt"/>
            </a:endParaRPr>
          </a:p>
        </p:txBody>
      </p:sp>
      <p:sp>
        <p:nvSpPr>
          <p:cNvPr id="18435" name="Slide Number Placeholder 7"/>
          <p:cNvSpPr>
            <a:spLocks noGrp="1"/>
          </p:cNvSpPr>
          <p:nvPr>
            <p:ph type="sldNum" sz="quarter" idx="12"/>
          </p:nvPr>
        </p:nvSpPr>
        <p:spPr>
          <a:xfrm>
            <a:off x="7924800" y="6553200"/>
            <a:ext cx="1905000" cy="457200"/>
          </a:xfrm>
          <a:noFill/>
        </p:spPr>
        <p:txBody>
          <a:bodyPr/>
          <a:lstStyle/>
          <a:p>
            <a:fld id="{6D8990A0-5462-4744-8A02-FDDFB3FD2898}" type="slidenum">
              <a:rPr lang="en-US" smtClean="0"/>
              <a:pPr/>
              <a:t>12</a:t>
            </a:fld>
            <a:endParaRPr lang="en-US" smtClean="0"/>
          </a:p>
        </p:txBody>
      </p:sp>
      <p:graphicFrame>
        <p:nvGraphicFramePr>
          <p:cNvPr id="9" name="Table Placeholder 6"/>
          <p:cNvGraphicFramePr>
            <a:graphicFrameLocks noGrp="1"/>
          </p:cNvGraphicFramePr>
          <p:nvPr>
            <p:ph type="tbl" idx="1"/>
          </p:nvPr>
        </p:nvGraphicFramePr>
        <p:xfrm>
          <a:off x="152400" y="1143000"/>
          <a:ext cx="8610600" cy="4557821"/>
        </p:xfrm>
        <a:graphic>
          <a:graphicData uri="http://schemas.openxmlformats.org/drawingml/2006/table">
            <a:tbl>
              <a:tblPr firstRow="1" firstCol="1" bandRow="1">
                <a:tableStyleId>{5C22544A-7EE6-4342-B048-85BDC9FD1C3A}</a:tableStyleId>
              </a:tblPr>
              <a:tblGrid>
                <a:gridCol w="589767"/>
                <a:gridCol w="5189951"/>
                <a:gridCol w="1297487"/>
                <a:gridCol w="1533395"/>
              </a:tblGrid>
              <a:tr h="815068">
                <a:tc>
                  <a:txBody>
                    <a:bodyPr/>
                    <a:lstStyle/>
                    <a:p>
                      <a:pPr marL="0" marR="0" algn="ctr">
                        <a:lnSpc>
                          <a:spcPct val="125000"/>
                        </a:lnSpc>
                        <a:spcBef>
                          <a:spcPts val="0"/>
                        </a:spcBef>
                        <a:spcAft>
                          <a:spcPts val="0"/>
                        </a:spcAft>
                      </a:pPr>
                      <a:endParaRPr lang="en-US" sz="1200" b="1" dirty="0">
                        <a:solidFill>
                          <a:schemeClr val="tx1"/>
                        </a:solidFill>
                        <a:effectLst/>
                        <a:latin typeface="+mj-lt"/>
                        <a:ea typeface="Times New Roman"/>
                        <a:cs typeface="Times New Roman"/>
                      </a:endParaRPr>
                    </a:p>
                  </a:txBody>
                  <a:tcPr marL="53932" marR="53932" marT="42438" marB="42438">
                    <a:solidFill>
                      <a:schemeClr val="bg1">
                        <a:lumMod val="85000"/>
                      </a:schemeClr>
                    </a:solidFill>
                  </a:tcPr>
                </a:tc>
                <a:tc>
                  <a:txBody>
                    <a:bodyPr/>
                    <a:lstStyle/>
                    <a:p>
                      <a:pPr marL="0" marR="0" algn="ctr">
                        <a:lnSpc>
                          <a:spcPct val="125000"/>
                        </a:lnSpc>
                        <a:spcBef>
                          <a:spcPts val="0"/>
                        </a:spcBef>
                        <a:spcAft>
                          <a:spcPts val="0"/>
                        </a:spcAft>
                      </a:pPr>
                      <a:r>
                        <a:rPr lang="en-US" sz="1200" b="1" dirty="0" smtClean="0">
                          <a:solidFill>
                            <a:schemeClr val="tx1"/>
                          </a:solidFill>
                          <a:effectLst/>
                          <a:latin typeface="+mj-lt"/>
                        </a:rPr>
                        <a:t>Actions taken</a:t>
                      </a:r>
                      <a:endParaRPr lang="en-US" sz="1200" b="1" dirty="0">
                        <a:solidFill>
                          <a:schemeClr val="tx1"/>
                        </a:solidFill>
                        <a:effectLst/>
                        <a:latin typeface="+mj-lt"/>
                        <a:ea typeface="Times New Roman"/>
                        <a:cs typeface="Times New Roman"/>
                      </a:endParaRPr>
                    </a:p>
                  </a:txBody>
                  <a:tcPr marL="53932" marR="53932" marT="42438" marB="42438">
                    <a:solidFill>
                      <a:schemeClr val="bg1">
                        <a:lumMod val="85000"/>
                      </a:schemeClr>
                    </a:solidFill>
                  </a:tcPr>
                </a:tc>
                <a:tc>
                  <a:txBody>
                    <a:bodyPr/>
                    <a:lstStyle/>
                    <a:p>
                      <a:pPr marL="0" marR="0" algn="ctr">
                        <a:lnSpc>
                          <a:spcPct val="125000"/>
                        </a:lnSpc>
                        <a:spcBef>
                          <a:spcPts val="0"/>
                        </a:spcBef>
                        <a:spcAft>
                          <a:spcPts val="0"/>
                        </a:spcAft>
                      </a:pPr>
                      <a:r>
                        <a:rPr lang="en-US" sz="1200" b="1" dirty="0" smtClean="0">
                          <a:solidFill>
                            <a:schemeClr val="tx1"/>
                          </a:solidFill>
                          <a:effectLst/>
                          <a:latin typeface="+mj-lt"/>
                          <a:cs typeface="Calibri" pitchFamily="34" charset="0"/>
                        </a:rPr>
                        <a:t>Date</a:t>
                      </a:r>
                      <a:endParaRPr lang="en-US" sz="1200" b="1" dirty="0">
                        <a:solidFill>
                          <a:schemeClr val="tx1"/>
                        </a:solidFill>
                        <a:effectLst/>
                        <a:latin typeface="+mj-lt"/>
                        <a:ea typeface="Times New Roman"/>
                        <a:cs typeface="Calibri" pitchFamily="34" charset="0"/>
                      </a:endParaRPr>
                    </a:p>
                  </a:txBody>
                  <a:tcPr marL="53932" marR="53932" marT="42438" marB="42438">
                    <a:solidFill>
                      <a:schemeClr val="bg1">
                        <a:lumMod val="85000"/>
                      </a:schemeClr>
                    </a:solidFill>
                  </a:tcPr>
                </a:tc>
                <a:tc>
                  <a:txBody>
                    <a:bodyPr/>
                    <a:lstStyle/>
                    <a:p>
                      <a:pPr marL="0" marR="0" algn="ctr">
                        <a:lnSpc>
                          <a:spcPct val="125000"/>
                        </a:lnSpc>
                        <a:spcBef>
                          <a:spcPts val="0"/>
                        </a:spcBef>
                        <a:spcAft>
                          <a:spcPts val="0"/>
                        </a:spcAft>
                      </a:pPr>
                      <a:r>
                        <a:rPr lang="en-US" sz="1200" b="1" dirty="0" smtClean="0">
                          <a:solidFill>
                            <a:schemeClr val="tx1"/>
                          </a:solidFill>
                          <a:effectLst/>
                          <a:latin typeface="+mj-lt"/>
                          <a:cs typeface="Calibri" pitchFamily="34" charset="0"/>
                        </a:rPr>
                        <a:t>Action party PDO / contractor</a:t>
                      </a:r>
                      <a:endParaRPr lang="en-US" sz="1200" b="1" dirty="0">
                        <a:solidFill>
                          <a:schemeClr val="tx1"/>
                        </a:solidFill>
                        <a:effectLst/>
                        <a:latin typeface="+mj-lt"/>
                        <a:ea typeface="Times New Roman"/>
                        <a:cs typeface="Calibri" pitchFamily="34" charset="0"/>
                      </a:endParaRPr>
                    </a:p>
                  </a:txBody>
                  <a:tcPr marL="53932" marR="53932" marT="42438" marB="42438">
                    <a:solidFill>
                      <a:schemeClr val="bg1">
                        <a:lumMod val="85000"/>
                      </a:schemeClr>
                    </a:solidFill>
                  </a:tcPr>
                </a:tc>
              </a:tr>
              <a:tr h="708932">
                <a:tc>
                  <a:txBody>
                    <a:bodyPr/>
                    <a:lstStyle/>
                    <a:p>
                      <a:pPr marL="0" marR="0" algn="ctr">
                        <a:lnSpc>
                          <a:spcPct val="125000"/>
                        </a:lnSpc>
                        <a:spcBef>
                          <a:spcPts val="0"/>
                        </a:spcBef>
                        <a:spcAft>
                          <a:spcPts val="0"/>
                        </a:spcAft>
                      </a:pPr>
                      <a:r>
                        <a:rPr lang="en-US" sz="1200" b="1" dirty="0" smtClean="0">
                          <a:solidFill>
                            <a:schemeClr val="tx1"/>
                          </a:solidFill>
                          <a:effectLst/>
                          <a:latin typeface="+mj-lt"/>
                          <a:ea typeface="Times New Roman"/>
                          <a:cs typeface="Times New Roman"/>
                        </a:rPr>
                        <a:t>1</a:t>
                      </a:r>
                      <a:endParaRPr lang="en-US" sz="1200" b="1" dirty="0">
                        <a:solidFill>
                          <a:schemeClr val="tx1"/>
                        </a:solidFill>
                        <a:effectLst/>
                        <a:latin typeface="+mj-lt"/>
                        <a:ea typeface="Times New Roman"/>
                        <a:cs typeface="Times New Roman"/>
                      </a:endParaRPr>
                    </a:p>
                  </a:txBody>
                  <a:tcPr marL="53932" marR="53932" marT="42438" marB="42438">
                    <a:solidFill>
                      <a:schemeClr val="accent5">
                        <a:lumMod val="60000"/>
                        <a:lumOff val="40000"/>
                      </a:schemeClr>
                    </a:solidFill>
                  </a:tcPr>
                </a:tc>
                <a:tc>
                  <a:txBody>
                    <a:bodyPr/>
                    <a:lstStyle/>
                    <a:p>
                      <a:pPr marL="0" marR="0" indent="0" algn="l" defTabSz="914400" rtl="0" eaLnBrk="1" fontAlgn="auto" latinLnBrk="0" hangingPunct="1">
                        <a:lnSpc>
                          <a:spcPct val="125000"/>
                        </a:lnSpc>
                        <a:spcBef>
                          <a:spcPts val="0"/>
                        </a:spcBef>
                        <a:spcAft>
                          <a:spcPts val="0"/>
                        </a:spcAft>
                        <a:buClrTx/>
                        <a:buSzTx/>
                        <a:buFontTx/>
                        <a:buNone/>
                        <a:tabLst/>
                        <a:defRPr/>
                      </a:pPr>
                      <a:r>
                        <a:rPr lang="en-US" sz="1300" b="0" kern="1200" dirty="0" smtClean="0">
                          <a:solidFill>
                            <a:schemeClr val="tx1"/>
                          </a:solidFill>
                          <a:effectLst/>
                          <a:latin typeface="+mj-lt"/>
                          <a:ea typeface="+mn-ea"/>
                          <a:cs typeface="+mn-cs"/>
                        </a:rPr>
                        <a:t>Review HEMP for appropriateness in regards to the incident,</a:t>
                      </a:r>
                      <a:r>
                        <a:rPr lang="en-US" sz="1300" b="0" kern="1200" baseline="0" dirty="0" smtClean="0">
                          <a:solidFill>
                            <a:schemeClr val="tx1"/>
                          </a:solidFill>
                          <a:effectLst/>
                          <a:latin typeface="+mj-lt"/>
                          <a:ea typeface="+mn-ea"/>
                          <a:cs typeface="+mn-cs"/>
                        </a:rPr>
                        <a:t> is it used, how is it translated into action, last review date</a:t>
                      </a:r>
                      <a:endParaRPr lang="en-US" sz="1300" b="0" kern="1200" dirty="0">
                        <a:solidFill>
                          <a:schemeClr val="tx1"/>
                        </a:solidFill>
                        <a:effectLst/>
                        <a:latin typeface="+mj-lt"/>
                        <a:ea typeface="+mn-ea"/>
                        <a:cs typeface="+mn-cs"/>
                      </a:endParaRPr>
                    </a:p>
                  </a:txBody>
                  <a:tcPr marL="53932" marR="53932" marT="42438" marB="42438">
                    <a:solidFill>
                      <a:schemeClr val="accent5">
                        <a:lumMod val="60000"/>
                        <a:lumOff val="40000"/>
                      </a:schemeClr>
                    </a:solidFill>
                  </a:tcPr>
                </a:tc>
                <a:tc>
                  <a:txBody>
                    <a:bodyPr/>
                    <a:lstStyle/>
                    <a:p>
                      <a:pPr marL="0" marR="0" algn="just">
                        <a:lnSpc>
                          <a:spcPct val="125000"/>
                        </a:lnSpc>
                        <a:spcBef>
                          <a:spcPts val="0"/>
                        </a:spcBef>
                        <a:spcAft>
                          <a:spcPts val="0"/>
                        </a:spcAft>
                      </a:pPr>
                      <a:endParaRPr lang="en-US" sz="12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200" b="1" dirty="0">
                        <a:effectLst/>
                        <a:latin typeface="+mj-lt"/>
                        <a:ea typeface="Times New Roman"/>
                        <a:cs typeface="Times New Roman"/>
                      </a:endParaRPr>
                    </a:p>
                  </a:txBody>
                  <a:tcPr marL="53932" marR="53932" marT="42438" marB="42438"/>
                </a:tc>
              </a:tr>
              <a:tr h="576308">
                <a:tc>
                  <a:txBody>
                    <a:bodyPr/>
                    <a:lstStyle/>
                    <a:p>
                      <a:pPr marL="0" marR="0" algn="ctr">
                        <a:lnSpc>
                          <a:spcPct val="125000"/>
                        </a:lnSpc>
                        <a:spcBef>
                          <a:spcPts val="0"/>
                        </a:spcBef>
                        <a:spcAft>
                          <a:spcPts val="0"/>
                        </a:spcAft>
                      </a:pPr>
                      <a:r>
                        <a:rPr lang="en-US" sz="1200" b="1" dirty="0" smtClean="0">
                          <a:solidFill>
                            <a:schemeClr val="tx1"/>
                          </a:solidFill>
                          <a:effectLst/>
                          <a:latin typeface="+mj-lt"/>
                          <a:ea typeface="Times New Roman"/>
                          <a:cs typeface="Times New Roman"/>
                        </a:rPr>
                        <a:t>2</a:t>
                      </a:r>
                      <a:endParaRPr lang="en-US" sz="1200" b="1" dirty="0">
                        <a:solidFill>
                          <a:schemeClr val="tx1"/>
                        </a:solidFill>
                        <a:effectLst/>
                        <a:latin typeface="+mj-lt"/>
                        <a:ea typeface="Times New Roman"/>
                        <a:cs typeface="Times New Roman"/>
                      </a:endParaRPr>
                    </a:p>
                  </a:txBody>
                  <a:tcPr marL="53932" marR="53932" marT="42438" marB="42438">
                    <a:solidFill>
                      <a:schemeClr val="bg1">
                        <a:lumMod val="85000"/>
                      </a:schemeClr>
                    </a:solidFill>
                  </a:tcPr>
                </a:tc>
                <a:tc>
                  <a:txBody>
                    <a:bodyPr/>
                    <a:lstStyle/>
                    <a:p>
                      <a:pPr marL="0" marR="0" indent="0" algn="just" defTabSz="914400" rtl="0" eaLnBrk="1" fontAlgn="auto" latinLnBrk="0" hangingPunct="1">
                        <a:lnSpc>
                          <a:spcPct val="125000"/>
                        </a:lnSpc>
                        <a:spcBef>
                          <a:spcPts val="0"/>
                        </a:spcBef>
                        <a:spcAft>
                          <a:spcPts val="0"/>
                        </a:spcAft>
                        <a:buClrTx/>
                        <a:buSzTx/>
                        <a:buFontTx/>
                        <a:buNone/>
                        <a:tabLst/>
                        <a:defRPr/>
                      </a:pPr>
                      <a:endParaRPr lang="en-US" sz="1200" b="1" kern="1200" dirty="0" smtClean="0">
                        <a:solidFill>
                          <a:schemeClr val="tx1"/>
                        </a:solidFill>
                        <a:effectLst/>
                        <a:latin typeface="+mj-lt"/>
                        <a:ea typeface="+mn-ea"/>
                        <a:cs typeface="+mn-cs"/>
                      </a:endParaRPr>
                    </a:p>
                  </a:txBody>
                  <a:tcPr marL="53932" marR="53932" marT="42438" marB="42438">
                    <a:solidFill>
                      <a:schemeClr val="bg1">
                        <a:lumMod val="85000"/>
                      </a:schemeClr>
                    </a:solidFill>
                  </a:tcPr>
                </a:tc>
                <a:tc>
                  <a:txBody>
                    <a:bodyPr/>
                    <a:lstStyle/>
                    <a:p>
                      <a:pPr marL="0" marR="0" algn="just">
                        <a:lnSpc>
                          <a:spcPct val="125000"/>
                        </a:lnSpc>
                        <a:spcBef>
                          <a:spcPts val="0"/>
                        </a:spcBef>
                        <a:spcAft>
                          <a:spcPts val="0"/>
                        </a:spcAft>
                      </a:pPr>
                      <a:endParaRPr lang="en-US" sz="1200" b="1" dirty="0">
                        <a:effectLst/>
                        <a:latin typeface="+mj-lt"/>
                        <a:ea typeface="Times New Roman"/>
                        <a:cs typeface="Times New Roman"/>
                      </a:endParaRPr>
                    </a:p>
                  </a:txBody>
                  <a:tcPr marL="53932" marR="53932" marT="42438" marB="42438"/>
                </a:tc>
                <a:tc>
                  <a:txBody>
                    <a:bodyPr/>
                    <a:lstStyle/>
                    <a:p>
                      <a:pPr marL="0" marR="0" indent="0" algn="just" defTabSz="914400" rtl="0" eaLnBrk="1" fontAlgn="auto" latinLnBrk="0" hangingPunct="1">
                        <a:lnSpc>
                          <a:spcPct val="125000"/>
                        </a:lnSpc>
                        <a:spcBef>
                          <a:spcPts val="0"/>
                        </a:spcBef>
                        <a:spcAft>
                          <a:spcPts val="0"/>
                        </a:spcAft>
                        <a:buClrTx/>
                        <a:buSzTx/>
                        <a:buFontTx/>
                        <a:buNone/>
                        <a:tabLst/>
                        <a:defRPr/>
                      </a:pPr>
                      <a:endParaRPr lang="en-US" sz="1200" b="1" kern="1200" dirty="0" smtClean="0">
                        <a:solidFill>
                          <a:schemeClr val="dk1"/>
                        </a:solidFill>
                        <a:effectLst/>
                        <a:latin typeface="+mj-lt"/>
                        <a:ea typeface="Times New Roman"/>
                        <a:cs typeface="Times New Roman"/>
                      </a:endParaRPr>
                    </a:p>
                  </a:txBody>
                  <a:tcPr marL="53932" marR="53932" marT="42438" marB="42438"/>
                </a:tc>
              </a:tr>
              <a:tr h="463685">
                <a:tc>
                  <a:txBody>
                    <a:bodyPr/>
                    <a:lstStyle/>
                    <a:p>
                      <a:pPr marL="0" marR="0" algn="ctr">
                        <a:lnSpc>
                          <a:spcPct val="125000"/>
                        </a:lnSpc>
                        <a:spcBef>
                          <a:spcPts val="0"/>
                        </a:spcBef>
                        <a:spcAft>
                          <a:spcPts val="0"/>
                        </a:spcAft>
                      </a:pPr>
                      <a:r>
                        <a:rPr lang="en-US" sz="1200" b="1" dirty="0" smtClean="0">
                          <a:solidFill>
                            <a:schemeClr val="tx1"/>
                          </a:solidFill>
                          <a:effectLst/>
                          <a:latin typeface="+mj-lt"/>
                          <a:ea typeface="Times New Roman"/>
                          <a:cs typeface="Times New Roman"/>
                        </a:rPr>
                        <a:t>3</a:t>
                      </a:r>
                      <a:endParaRPr lang="en-US" sz="1200" b="1" dirty="0">
                        <a:solidFill>
                          <a:schemeClr val="tx1"/>
                        </a:solidFill>
                        <a:effectLst/>
                        <a:latin typeface="+mj-lt"/>
                        <a:ea typeface="Times New Roman"/>
                        <a:cs typeface="Times New Roman"/>
                      </a:endParaRPr>
                    </a:p>
                  </a:txBody>
                  <a:tcPr marL="53932" marR="53932" marT="42438" marB="42438">
                    <a:solidFill>
                      <a:schemeClr val="accent5">
                        <a:lumMod val="60000"/>
                        <a:lumOff val="40000"/>
                      </a:schemeClr>
                    </a:solidFill>
                  </a:tcPr>
                </a:tc>
                <a:tc>
                  <a:txBody>
                    <a:bodyPr/>
                    <a:lstStyle/>
                    <a:p>
                      <a:pPr marL="0" marR="0" indent="0" algn="just" defTabSz="914400" rtl="0" eaLnBrk="1" fontAlgn="auto" latinLnBrk="0" hangingPunct="1">
                        <a:lnSpc>
                          <a:spcPct val="125000"/>
                        </a:lnSpc>
                        <a:spcBef>
                          <a:spcPts val="0"/>
                        </a:spcBef>
                        <a:spcAft>
                          <a:spcPts val="0"/>
                        </a:spcAft>
                        <a:buClrTx/>
                        <a:buSzTx/>
                        <a:buFontTx/>
                        <a:buNone/>
                        <a:tabLst/>
                        <a:defRPr/>
                      </a:pPr>
                      <a:endParaRPr lang="en-US" sz="1200" b="1" kern="1200" dirty="0" smtClean="0">
                        <a:solidFill>
                          <a:schemeClr val="tx1"/>
                        </a:solidFill>
                        <a:effectLst/>
                        <a:latin typeface="+mj-lt"/>
                        <a:ea typeface="+mn-ea"/>
                        <a:cs typeface="+mn-cs"/>
                      </a:endParaRPr>
                    </a:p>
                  </a:txBody>
                  <a:tcPr marL="53932" marR="53932" marT="42438" marB="42438">
                    <a:solidFill>
                      <a:schemeClr val="accent5">
                        <a:lumMod val="60000"/>
                        <a:lumOff val="40000"/>
                      </a:schemeClr>
                    </a:solidFill>
                  </a:tcPr>
                </a:tc>
                <a:tc>
                  <a:txBody>
                    <a:bodyPr/>
                    <a:lstStyle/>
                    <a:p>
                      <a:pPr marL="0" marR="0" algn="just">
                        <a:lnSpc>
                          <a:spcPct val="125000"/>
                        </a:lnSpc>
                        <a:spcBef>
                          <a:spcPts val="0"/>
                        </a:spcBef>
                        <a:spcAft>
                          <a:spcPts val="0"/>
                        </a:spcAft>
                      </a:pPr>
                      <a:endParaRPr lang="en-US" sz="12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200" b="1" dirty="0">
                        <a:effectLst/>
                        <a:latin typeface="+mj-lt"/>
                        <a:ea typeface="Times New Roman"/>
                        <a:cs typeface="Times New Roman"/>
                      </a:endParaRPr>
                    </a:p>
                  </a:txBody>
                  <a:tcPr marL="53932" marR="53932" marT="42438" marB="42438"/>
                </a:tc>
              </a:tr>
              <a:tr h="503143">
                <a:tc>
                  <a:txBody>
                    <a:bodyPr/>
                    <a:lstStyle/>
                    <a:p>
                      <a:pPr marL="0" marR="0" algn="ctr">
                        <a:lnSpc>
                          <a:spcPct val="125000"/>
                        </a:lnSpc>
                        <a:spcBef>
                          <a:spcPts val="0"/>
                        </a:spcBef>
                        <a:spcAft>
                          <a:spcPts val="0"/>
                        </a:spcAft>
                      </a:pPr>
                      <a:r>
                        <a:rPr lang="en-US" sz="1200" b="1" kern="1200" dirty="0" smtClean="0">
                          <a:solidFill>
                            <a:schemeClr val="tx1"/>
                          </a:solidFill>
                          <a:effectLst/>
                          <a:latin typeface="+mj-lt"/>
                          <a:ea typeface="+mn-ea"/>
                          <a:cs typeface="+mn-cs"/>
                        </a:rPr>
                        <a:t>4</a:t>
                      </a:r>
                      <a:endParaRPr lang="en-US" sz="1200" b="1" kern="1200" dirty="0">
                        <a:solidFill>
                          <a:schemeClr val="tx1"/>
                        </a:solidFill>
                        <a:effectLst/>
                        <a:latin typeface="+mj-lt"/>
                        <a:ea typeface="+mn-ea"/>
                        <a:cs typeface="+mn-cs"/>
                      </a:endParaRPr>
                    </a:p>
                  </a:txBody>
                  <a:tcPr marL="53932" marR="53932" marT="42438" marB="42438">
                    <a:solidFill>
                      <a:schemeClr val="bg1">
                        <a:lumMod val="85000"/>
                      </a:schemeClr>
                    </a:solidFill>
                  </a:tcPr>
                </a:tc>
                <a:tc>
                  <a:txBody>
                    <a:bodyPr/>
                    <a:lstStyle/>
                    <a:p>
                      <a:pPr marL="0" marR="0" algn="just">
                        <a:lnSpc>
                          <a:spcPct val="125000"/>
                        </a:lnSpc>
                        <a:spcBef>
                          <a:spcPts val="0"/>
                        </a:spcBef>
                        <a:spcAft>
                          <a:spcPts val="0"/>
                        </a:spcAft>
                      </a:pPr>
                      <a:endParaRPr lang="en-US" sz="1200" b="1" kern="1200" dirty="0">
                        <a:solidFill>
                          <a:schemeClr val="tx1"/>
                        </a:solidFill>
                        <a:effectLst/>
                        <a:latin typeface="+mj-lt"/>
                        <a:ea typeface="+mn-ea"/>
                        <a:cs typeface="+mn-cs"/>
                      </a:endParaRPr>
                    </a:p>
                  </a:txBody>
                  <a:tcPr marL="53932" marR="53932" marT="42438" marB="42438">
                    <a:solidFill>
                      <a:schemeClr val="bg1">
                        <a:lumMod val="85000"/>
                      </a:schemeClr>
                    </a:solidFill>
                  </a:tcPr>
                </a:tc>
                <a:tc>
                  <a:txBody>
                    <a:bodyPr/>
                    <a:lstStyle/>
                    <a:p>
                      <a:pPr marL="0" marR="0" algn="just">
                        <a:lnSpc>
                          <a:spcPct val="125000"/>
                        </a:lnSpc>
                        <a:spcBef>
                          <a:spcPts val="0"/>
                        </a:spcBef>
                        <a:spcAft>
                          <a:spcPts val="0"/>
                        </a:spcAft>
                      </a:pPr>
                      <a:endParaRPr lang="en-US" sz="12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200" b="1" dirty="0">
                        <a:effectLst/>
                        <a:latin typeface="+mj-lt"/>
                        <a:ea typeface="Times New Roman"/>
                        <a:cs typeface="Times New Roman"/>
                      </a:endParaRPr>
                    </a:p>
                  </a:txBody>
                  <a:tcPr marL="53932" marR="53932" marT="42438" marB="42438"/>
                </a:tc>
              </a:tr>
              <a:tr h="493771">
                <a:tc>
                  <a:txBody>
                    <a:bodyPr/>
                    <a:lstStyle/>
                    <a:p>
                      <a:pPr marL="0" marR="0" algn="ctr">
                        <a:lnSpc>
                          <a:spcPct val="125000"/>
                        </a:lnSpc>
                        <a:spcBef>
                          <a:spcPts val="0"/>
                        </a:spcBef>
                        <a:spcAft>
                          <a:spcPts val="0"/>
                        </a:spcAft>
                      </a:pPr>
                      <a:r>
                        <a:rPr lang="en-US" sz="1200" b="1" kern="1200" dirty="0" smtClean="0">
                          <a:solidFill>
                            <a:schemeClr val="tx1"/>
                          </a:solidFill>
                          <a:effectLst/>
                          <a:latin typeface="+mj-lt"/>
                          <a:ea typeface="+mn-ea"/>
                          <a:cs typeface="+mn-cs"/>
                        </a:rPr>
                        <a:t>5</a:t>
                      </a:r>
                      <a:endParaRPr lang="en-US" sz="1200" b="1" kern="1200" dirty="0">
                        <a:solidFill>
                          <a:schemeClr val="tx1"/>
                        </a:solidFill>
                        <a:effectLst/>
                        <a:latin typeface="+mj-lt"/>
                        <a:ea typeface="+mn-ea"/>
                        <a:cs typeface="+mn-cs"/>
                      </a:endParaRPr>
                    </a:p>
                  </a:txBody>
                  <a:tcPr marL="53932" marR="53932" marT="42438" marB="42438">
                    <a:solidFill>
                      <a:schemeClr val="accent5">
                        <a:lumMod val="60000"/>
                        <a:lumOff val="40000"/>
                      </a:schemeClr>
                    </a:solidFill>
                  </a:tcPr>
                </a:tc>
                <a:tc>
                  <a:txBody>
                    <a:bodyPr/>
                    <a:lstStyle/>
                    <a:p>
                      <a:pPr marL="0" marR="0" algn="just">
                        <a:lnSpc>
                          <a:spcPct val="125000"/>
                        </a:lnSpc>
                        <a:spcBef>
                          <a:spcPts val="0"/>
                        </a:spcBef>
                        <a:spcAft>
                          <a:spcPts val="0"/>
                        </a:spcAft>
                      </a:pPr>
                      <a:endParaRPr lang="en-US" sz="1200" b="1" kern="1200" dirty="0">
                        <a:solidFill>
                          <a:schemeClr val="tx1"/>
                        </a:solidFill>
                        <a:effectLst/>
                        <a:latin typeface="+mj-lt"/>
                        <a:ea typeface="+mn-ea"/>
                        <a:cs typeface="+mn-cs"/>
                      </a:endParaRPr>
                    </a:p>
                  </a:txBody>
                  <a:tcPr marL="53932" marR="53932" marT="42438" marB="42438">
                    <a:solidFill>
                      <a:schemeClr val="accent5">
                        <a:lumMod val="60000"/>
                        <a:lumOff val="40000"/>
                      </a:schemeClr>
                    </a:solidFill>
                  </a:tcPr>
                </a:tc>
                <a:tc>
                  <a:txBody>
                    <a:bodyPr/>
                    <a:lstStyle/>
                    <a:p>
                      <a:pPr marL="0" marR="0" algn="just">
                        <a:lnSpc>
                          <a:spcPct val="125000"/>
                        </a:lnSpc>
                        <a:spcBef>
                          <a:spcPts val="0"/>
                        </a:spcBef>
                        <a:spcAft>
                          <a:spcPts val="0"/>
                        </a:spcAft>
                      </a:pPr>
                      <a:endParaRPr lang="en-US" sz="12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200" b="1" dirty="0">
                        <a:effectLst/>
                        <a:latin typeface="+mj-lt"/>
                        <a:ea typeface="Times New Roman"/>
                        <a:cs typeface="Times New Roman"/>
                      </a:endParaRPr>
                    </a:p>
                  </a:txBody>
                  <a:tcPr marL="53932" marR="53932" marT="42438" marB="42438"/>
                </a:tc>
              </a:tr>
              <a:tr h="493771">
                <a:tc>
                  <a:txBody>
                    <a:bodyPr/>
                    <a:lstStyle/>
                    <a:p>
                      <a:pPr marL="0" marR="0" algn="ctr">
                        <a:lnSpc>
                          <a:spcPct val="125000"/>
                        </a:lnSpc>
                        <a:spcBef>
                          <a:spcPts val="0"/>
                        </a:spcBef>
                        <a:spcAft>
                          <a:spcPts val="0"/>
                        </a:spcAft>
                      </a:pPr>
                      <a:r>
                        <a:rPr lang="en-US" sz="1200" b="1" kern="1200" dirty="0" smtClean="0">
                          <a:solidFill>
                            <a:schemeClr val="tx1"/>
                          </a:solidFill>
                          <a:effectLst/>
                          <a:latin typeface="+mj-lt"/>
                          <a:ea typeface="+mn-ea"/>
                          <a:cs typeface="+mn-cs"/>
                        </a:rPr>
                        <a:t>6</a:t>
                      </a:r>
                      <a:endParaRPr lang="en-US" sz="1200" b="1" kern="1200" dirty="0">
                        <a:solidFill>
                          <a:schemeClr val="tx1"/>
                        </a:solidFill>
                        <a:effectLst/>
                        <a:latin typeface="+mj-lt"/>
                        <a:ea typeface="+mn-ea"/>
                        <a:cs typeface="+mn-cs"/>
                      </a:endParaRPr>
                    </a:p>
                  </a:txBody>
                  <a:tcPr marL="53932" marR="53932" marT="42438" marB="42438">
                    <a:solidFill>
                      <a:schemeClr val="bg1">
                        <a:lumMod val="85000"/>
                      </a:schemeClr>
                    </a:solidFill>
                  </a:tcPr>
                </a:tc>
                <a:tc>
                  <a:txBody>
                    <a:bodyPr/>
                    <a:lstStyle/>
                    <a:p>
                      <a:pPr marL="0" marR="0" algn="just">
                        <a:lnSpc>
                          <a:spcPct val="125000"/>
                        </a:lnSpc>
                        <a:spcBef>
                          <a:spcPts val="0"/>
                        </a:spcBef>
                        <a:spcAft>
                          <a:spcPts val="0"/>
                        </a:spcAft>
                      </a:pPr>
                      <a:endParaRPr lang="en-US" sz="1200" b="1" kern="1200" dirty="0">
                        <a:solidFill>
                          <a:schemeClr val="tx1"/>
                        </a:solidFill>
                        <a:effectLst/>
                        <a:latin typeface="+mj-lt"/>
                        <a:ea typeface="+mn-ea"/>
                        <a:cs typeface="+mn-cs"/>
                      </a:endParaRPr>
                    </a:p>
                  </a:txBody>
                  <a:tcPr marL="53932" marR="53932" marT="42438" marB="42438">
                    <a:solidFill>
                      <a:schemeClr val="bg1">
                        <a:lumMod val="85000"/>
                      </a:schemeClr>
                    </a:solidFill>
                  </a:tcPr>
                </a:tc>
                <a:tc>
                  <a:txBody>
                    <a:bodyPr/>
                    <a:lstStyle/>
                    <a:p>
                      <a:pPr marL="0" marR="0" algn="just">
                        <a:lnSpc>
                          <a:spcPct val="125000"/>
                        </a:lnSpc>
                        <a:spcBef>
                          <a:spcPts val="0"/>
                        </a:spcBef>
                        <a:spcAft>
                          <a:spcPts val="0"/>
                        </a:spcAft>
                      </a:pPr>
                      <a:endParaRPr lang="en-US" sz="12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200" b="1" dirty="0">
                        <a:effectLst/>
                        <a:latin typeface="+mj-lt"/>
                        <a:ea typeface="Times New Roman"/>
                        <a:cs typeface="Times New Roman"/>
                      </a:endParaRPr>
                    </a:p>
                  </a:txBody>
                  <a:tcPr marL="53932" marR="53932" marT="42438" marB="42438"/>
                </a:tc>
              </a:tr>
              <a:tr h="503143">
                <a:tc>
                  <a:txBody>
                    <a:bodyPr/>
                    <a:lstStyle/>
                    <a:p>
                      <a:pPr marL="0" marR="0" algn="ctr">
                        <a:lnSpc>
                          <a:spcPct val="125000"/>
                        </a:lnSpc>
                        <a:spcBef>
                          <a:spcPts val="0"/>
                        </a:spcBef>
                        <a:spcAft>
                          <a:spcPts val="0"/>
                        </a:spcAft>
                      </a:pPr>
                      <a:r>
                        <a:rPr lang="en-US" sz="1200" b="1" kern="1200" dirty="0" smtClean="0">
                          <a:solidFill>
                            <a:schemeClr val="tx1"/>
                          </a:solidFill>
                          <a:effectLst/>
                          <a:latin typeface="+mj-lt"/>
                          <a:ea typeface="+mn-ea"/>
                          <a:cs typeface="+mn-cs"/>
                        </a:rPr>
                        <a:t>7</a:t>
                      </a:r>
                      <a:endParaRPr lang="en-US" sz="1200" b="1" kern="1200" dirty="0">
                        <a:solidFill>
                          <a:schemeClr val="tx1"/>
                        </a:solidFill>
                        <a:effectLst/>
                        <a:latin typeface="+mj-lt"/>
                        <a:ea typeface="+mn-ea"/>
                        <a:cs typeface="+mn-cs"/>
                      </a:endParaRPr>
                    </a:p>
                  </a:txBody>
                  <a:tcPr marL="53932" marR="53932" marT="42438" marB="42438">
                    <a:solidFill>
                      <a:schemeClr val="accent5">
                        <a:lumMod val="60000"/>
                        <a:lumOff val="40000"/>
                      </a:schemeClr>
                    </a:solidFill>
                  </a:tcPr>
                </a:tc>
                <a:tc>
                  <a:txBody>
                    <a:bodyPr/>
                    <a:lstStyle/>
                    <a:p>
                      <a:pPr marL="0" marR="0" algn="just">
                        <a:lnSpc>
                          <a:spcPct val="125000"/>
                        </a:lnSpc>
                        <a:spcBef>
                          <a:spcPts val="0"/>
                        </a:spcBef>
                        <a:spcAft>
                          <a:spcPts val="0"/>
                        </a:spcAft>
                      </a:pPr>
                      <a:endParaRPr lang="en-US" sz="1200" b="1" kern="1200" dirty="0">
                        <a:solidFill>
                          <a:schemeClr val="tx1"/>
                        </a:solidFill>
                        <a:effectLst/>
                        <a:latin typeface="+mj-lt"/>
                        <a:ea typeface="+mn-ea"/>
                        <a:cs typeface="+mn-cs"/>
                      </a:endParaRPr>
                    </a:p>
                  </a:txBody>
                  <a:tcPr marL="53932" marR="53932" marT="42438" marB="42438">
                    <a:solidFill>
                      <a:schemeClr val="accent5">
                        <a:lumMod val="60000"/>
                        <a:lumOff val="40000"/>
                      </a:schemeClr>
                    </a:solidFill>
                  </a:tcPr>
                </a:tc>
                <a:tc>
                  <a:txBody>
                    <a:bodyPr/>
                    <a:lstStyle/>
                    <a:p>
                      <a:pPr marL="0" marR="0" algn="just">
                        <a:lnSpc>
                          <a:spcPct val="125000"/>
                        </a:lnSpc>
                        <a:spcBef>
                          <a:spcPts val="0"/>
                        </a:spcBef>
                        <a:spcAft>
                          <a:spcPts val="0"/>
                        </a:spcAft>
                      </a:pPr>
                      <a:endParaRPr lang="en-US" sz="12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200" b="1" dirty="0">
                        <a:effectLst/>
                        <a:latin typeface="+mj-lt"/>
                        <a:ea typeface="Times New Roman"/>
                        <a:cs typeface="Times New Roman"/>
                      </a:endParaRPr>
                    </a:p>
                  </a:txBody>
                  <a:tcPr marL="53932" marR="53932" marT="42438" marB="42438"/>
                </a:tc>
              </a:tr>
            </a:tbl>
          </a:graphicData>
        </a:graphic>
      </p:graphicFrame>
      <p:sp>
        <p:nvSpPr>
          <p:cNvPr id="6" name="TextBox 5"/>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2"/>
          <p:cNvSpPr>
            <a:spLocks noGrp="1"/>
          </p:cNvSpPr>
          <p:nvPr>
            <p:ph type="sldNum" sz="quarter" idx="12"/>
          </p:nvPr>
        </p:nvSpPr>
        <p:spPr>
          <a:noFill/>
        </p:spPr>
        <p:txBody>
          <a:bodyPr/>
          <a:lstStyle/>
          <a:p>
            <a:fld id="{4EFA046E-313C-47AB-A401-37E098537448}" type="slidenum">
              <a:rPr lang="en-US" smtClean="0"/>
              <a:pPr/>
              <a:t>13</a:t>
            </a:fld>
            <a:endParaRPr lang="en-US" smtClean="0"/>
          </a:p>
        </p:txBody>
      </p:sp>
      <p:graphicFrame>
        <p:nvGraphicFramePr>
          <p:cNvPr id="5" name="Table Placeholder 6"/>
          <p:cNvGraphicFramePr>
            <a:graphicFrameLocks noGrp="1"/>
          </p:cNvGraphicFramePr>
          <p:nvPr>
            <p:ph type="tbl" idx="1"/>
          </p:nvPr>
        </p:nvGraphicFramePr>
        <p:xfrm>
          <a:off x="228600" y="1295400"/>
          <a:ext cx="8610600" cy="4495799"/>
        </p:xfrm>
        <a:graphic>
          <a:graphicData uri="http://schemas.openxmlformats.org/drawingml/2006/table">
            <a:tbl>
              <a:tblPr firstRow="1" firstCol="1" bandRow="1">
                <a:tableStyleId>{5C22544A-7EE6-4342-B048-85BDC9FD1C3A}</a:tableStyleId>
              </a:tblPr>
              <a:tblGrid>
                <a:gridCol w="432989"/>
                <a:gridCol w="3810307"/>
                <a:gridCol w="1125773"/>
                <a:gridCol w="952577"/>
                <a:gridCol w="1125773"/>
                <a:gridCol w="1163181"/>
              </a:tblGrid>
              <a:tr h="720789">
                <a:tc>
                  <a:txBody>
                    <a:bodyPr/>
                    <a:lstStyle/>
                    <a:p>
                      <a:pPr marL="0" marR="0" algn="ctr">
                        <a:lnSpc>
                          <a:spcPct val="125000"/>
                        </a:lnSpc>
                        <a:spcBef>
                          <a:spcPts val="0"/>
                        </a:spcBef>
                        <a:spcAft>
                          <a:spcPts val="0"/>
                        </a:spcAft>
                      </a:pPr>
                      <a:endParaRPr lang="en-US" sz="1000" b="1" dirty="0">
                        <a:solidFill>
                          <a:schemeClr val="tx1"/>
                        </a:solidFill>
                        <a:effectLst/>
                        <a:latin typeface="+mj-lt"/>
                        <a:ea typeface="Times New Roman"/>
                        <a:cs typeface="Times New Roman"/>
                      </a:endParaRPr>
                    </a:p>
                  </a:txBody>
                  <a:tcPr marL="53932" marR="53932" marT="42438" marB="42438">
                    <a:solidFill>
                      <a:schemeClr val="bg1">
                        <a:lumMod val="85000"/>
                      </a:schemeClr>
                    </a:solidFill>
                  </a:tcPr>
                </a:tc>
                <a:tc>
                  <a:txBody>
                    <a:bodyPr/>
                    <a:lstStyle/>
                    <a:p>
                      <a:pPr marL="0" marR="0" algn="ctr">
                        <a:lnSpc>
                          <a:spcPct val="125000"/>
                        </a:lnSpc>
                        <a:spcBef>
                          <a:spcPts val="0"/>
                        </a:spcBef>
                        <a:spcAft>
                          <a:spcPts val="0"/>
                        </a:spcAft>
                      </a:pPr>
                      <a:r>
                        <a:rPr lang="en-US" sz="1000" b="1" dirty="0" smtClean="0">
                          <a:solidFill>
                            <a:schemeClr val="tx1"/>
                          </a:solidFill>
                          <a:effectLst/>
                          <a:latin typeface="+mj-lt"/>
                        </a:rPr>
                        <a:t>Remedial</a:t>
                      </a:r>
                      <a:r>
                        <a:rPr lang="en-US" sz="1000" b="1" baseline="0" dirty="0" smtClean="0">
                          <a:solidFill>
                            <a:schemeClr val="tx1"/>
                          </a:solidFill>
                          <a:effectLst/>
                          <a:latin typeface="+mj-lt"/>
                        </a:rPr>
                        <a:t> a</a:t>
                      </a:r>
                      <a:r>
                        <a:rPr lang="en-US" sz="1000" b="1" dirty="0" smtClean="0">
                          <a:solidFill>
                            <a:schemeClr val="tx1"/>
                          </a:solidFill>
                          <a:effectLst/>
                          <a:latin typeface="+mj-lt"/>
                        </a:rPr>
                        <a:t>ctions planned</a:t>
                      </a:r>
                      <a:endParaRPr lang="en-US" sz="1000" b="1" dirty="0">
                        <a:solidFill>
                          <a:schemeClr val="tx1"/>
                        </a:solidFill>
                        <a:effectLst/>
                        <a:latin typeface="+mj-lt"/>
                        <a:ea typeface="Times New Roman"/>
                        <a:cs typeface="Times New Roman"/>
                      </a:endParaRPr>
                    </a:p>
                  </a:txBody>
                  <a:tcPr marL="53932" marR="53932" marT="42438" marB="42438">
                    <a:solidFill>
                      <a:schemeClr val="bg1">
                        <a:lumMod val="85000"/>
                      </a:schemeClr>
                    </a:solidFill>
                  </a:tcPr>
                </a:tc>
                <a:tc>
                  <a:txBody>
                    <a:bodyPr/>
                    <a:lstStyle/>
                    <a:p>
                      <a:pPr marL="0" marR="0" algn="ctr">
                        <a:lnSpc>
                          <a:spcPct val="125000"/>
                        </a:lnSpc>
                        <a:spcBef>
                          <a:spcPts val="0"/>
                        </a:spcBef>
                        <a:spcAft>
                          <a:spcPts val="0"/>
                        </a:spcAft>
                      </a:pPr>
                      <a:r>
                        <a:rPr lang="en-US" sz="1000" b="1" dirty="0" smtClean="0">
                          <a:solidFill>
                            <a:schemeClr val="tx1"/>
                          </a:solidFill>
                          <a:effectLst/>
                          <a:latin typeface="+mj-lt"/>
                          <a:cs typeface="Calibri" pitchFamily="34" charset="0"/>
                        </a:rPr>
                        <a:t>LMSF Causation </a:t>
                      </a:r>
                      <a:r>
                        <a:rPr lang="en-US" sz="1000" b="1" dirty="0">
                          <a:solidFill>
                            <a:schemeClr val="tx1"/>
                          </a:solidFill>
                          <a:effectLst/>
                          <a:latin typeface="+mj-lt"/>
                          <a:cs typeface="Calibri" pitchFamily="34" charset="0"/>
                        </a:rPr>
                        <a:t>number</a:t>
                      </a:r>
                      <a:endParaRPr lang="en-US" sz="1000" b="1" dirty="0">
                        <a:solidFill>
                          <a:schemeClr val="tx1"/>
                        </a:solidFill>
                        <a:effectLst/>
                        <a:latin typeface="+mj-lt"/>
                        <a:ea typeface="Times New Roman"/>
                        <a:cs typeface="Calibri" pitchFamily="34" charset="0"/>
                      </a:endParaRPr>
                    </a:p>
                  </a:txBody>
                  <a:tcPr marL="53932" marR="53932" marT="42438" marB="42438">
                    <a:solidFill>
                      <a:schemeClr val="bg1">
                        <a:lumMod val="85000"/>
                      </a:schemeClr>
                    </a:solidFill>
                  </a:tcPr>
                </a:tc>
                <a:tc>
                  <a:txBody>
                    <a:bodyPr/>
                    <a:lstStyle/>
                    <a:p>
                      <a:pPr marL="0" marR="0" algn="ctr">
                        <a:lnSpc>
                          <a:spcPct val="125000"/>
                        </a:lnSpc>
                        <a:spcBef>
                          <a:spcPts val="0"/>
                        </a:spcBef>
                        <a:spcAft>
                          <a:spcPts val="0"/>
                        </a:spcAft>
                      </a:pPr>
                      <a:r>
                        <a:rPr lang="en-US" sz="1000" b="1" dirty="0">
                          <a:solidFill>
                            <a:schemeClr val="tx1"/>
                          </a:solidFill>
                          <a:effectLst/>
                          <a:latin typeface="+mj-lt"/>
                          <a:cs typeface="Calibri" pitchFamily="34" charset="0"/>
                        </a:rPr>
                        <a:t>Target date</a:t>
                      </a:r>
                      <a:endParaRPr lang="en-US" sz="1000" b="1" dirty="0">
                        <a:solidFill>
                          <a:schemeClr val="tx1"/>
                        </a:solidFill>
                        <a:effectLst/>
                        <a:latin typeface="+mj-lt"/>
                        <a:ea typeface="Times New Roman"/>
                        <a:cs typeface="Calibri" pitchFamily="34" charset="0"/>
                      </a:endParaRPr>
                    </a:p>
                  </a:txBody>
                  <a:tcPr marL="53932" marR="53932" marT="42438" marB="42438">
                    <a:solidFill>
                      <a:schemeClr val="bg1">
                        <a:lumMod val="85000"/>
                      </a:schemeClr>
                    </a:solidFill>
                  </a:tcPr>
                </a:tc>
                <a:tc>
                  <a:txBody>
                    <a:bodyPr/>
                    <a:lstStyle/>
                    <a:p>
                      <a:pPr marL="0" marR="0" algn="ctr">
                        <a:lnSpc>
                          <a:spcPct val="125000"/>
                        </a:lnSpc>
                        <a:spcBef>
                          <a:spcPts val="0"/>
                        </a:spcBef>
                        <a:spcAft>
                          <a:spcPts val="0"/>
                        </a:spcAft>
                      </a:pPr>
                      <a:r>
                        <a:rPr lang="en-US" sz="1000" b="1" dirty="0" smtClean="0">
                          <a:solidFill>
                            <a:schemeClr val="tx1"/>
                          </a:solidFill>
                          <a:effectLst/>
                          <a:latin typeface="+mj-lt"/>
                          <a:cs typeface="Calibri" pitchFamily="34" charset="0"/>
                        </a:rPr>
                        <a:t>Contractor action </a:t>
                      </a:r>
                      <a:r>
                        <a:rPr lang="en-US" sz="1000" b="1" dirty="0">
                          <a:solidFill>
                            <a:schemeClr val="tx1"/>
                          </a:solidFill>
                          <a:effectLst/>
                          <a:latin typeface="+mj-lt"/>
                          <a:cs typeface="Calibri" pitchFamily="34" charset="0"/>
                        </a:rPr>
                        <a:t>party</a:t>
                      </a:r>
                      <a:endParaRPr lang="en-US" sz="1000" b="1" dirty="0">
                        <a:solidFill>
                          <a:schemeClr val="tx1"/>
                        </a:solidFill>
                        <a:effectLst/>
                        <a:latin typeface="+mj-lt"/>
                        <a:ea typeface="Times New Roman"/>
                        <a:cs typeface="Calibri" pitchFamily="34" charset="0"/>
                      </a:endParaRPr>
                    </a:p>
                  </a:txBody>
                  <a:tcPr marL="53932" marR="53932" marT="42438" marB="42438">
                    <a:solidFill>
                      <a:schemeClr val="bg1">
                        <a:lumMod val="85000"/>
                      </a:schemeClr>
                    </a:solidFill>
                  </a:tcPr>
                </a:tc>
                <a:tc>
                  <a:txBody>
                    <a:bodyPr/>
                    <a:lstStyle/>
                    <a:p>
                      <a:pPr marL="0" marR="0" algn="ctr">
                        <a:lnSpc>
                          <a:spcPct val="125000"/>
                        </a:lnSpc>
                        <a:spcBef>
                          <a:spcPts val="0"/>
                        </a:spcBef>
                        <a:spcAft>
                          <a:spcPts val="0"/>
                        </a:spcAft>
                      </a:pPr>
                      <a:r>
                        <a:rPr lang="en-US" sz="1000" b="1" kern="1200" dirty="0" smtClean="0">
                          <a:solidFill>
                            <a:schemeClr val="tx1"/>
                          </a:solidFill>
                          <a:effectLst/>
                          <a:latin typeface="+mj-lt"/>
                          <a:ea typeface="+mn-ea"/>
                          <a:cs typeface="Calibri" pitchFamily="34" charset="0"/>
                        </a:rPr>
                        <a:t>PDO action party </a:t>
                      </a:r>
                      <a:r>
                        <a:rPr lang="en-US" sz="1000" b="1" kern="1200" smtClean="0">
                          <a:solidFill>
                            <a:schemeClr val="tx1"/>
                          </a:solidFill>
                          <a:effectLst/>
                          <a:latin typeface="+mj-lt"/>
                          <a:ea typeface="+mn-ea"/>
                          <a:cs typeface="Calibri" pitchFamily="34" charset="0"/>
                        </a:rPr>
                        <a:t>for PIM</a:t>
                      </a:r>
                      <a:endParaRPr lang="en-US" sz="1000" b="1" kern="1200" dirty="0">
                        <a:solidFill>
                          <a:schemeClr val="tx1"/>
                        </a:solidFill>
                        <a:effectLst/>
                        <a:latin typeface="+mj-lt"/>
                        <a:ea typeface="+mn-ea"/>
                        <a:cs typeface="Calibri" pitchFamily="34" charset="0"/>
                      </a:endParaRPr>
                    </a:p>
                  </a:txBody>
                  <a:tcPr marL="53932" marR="53932" marT="42438" marB="42438">
                    <a:solidFill>
                      <a:schemeClr val="bg1">
                        <a:lumMod val="85000"/>
                      </a:schemeClr>
                    </a:solidFill>
                  </a:tcPr>
                </a:tc>
              </a:tr>
              <a:tr h="690280">
                <a:tc>
                  <a:txBody>
                    <a:bodyPr/>
                    <a:lstStyle/>
                    <a:p>
                      <a:pPr marL="0" marR="0" algn="ctr">
                        <a:lnSpc>
                          <a:spcPct val="125000"/>
                        </a:lnSpc>
                        <a:spcBef>
                          <a:spcPts val="0"/>
                        </a:spcBef>
                        <a:spcAft>
                          <a:spcPts val="0"/>
                        </a:spcAft>
                      </a:pPr>
                      <a:r>
                        <a:rPr lang="en-US" sz="1000" b="1" dirty="0" smtClean="0">
                          <a:solidFill>
                            <a:schemeClr val="tx1"/>
                          </a:solidFill>
                          <a:effectLst/>
                          <a:latin typeface="+mj-lt"/>
                          <a:ea typeface="Times New Roman"/>
                          <a:cs typeface="Times New Roman"/>
                        </a:rPr>
                        <a:t>1</a:t>
                      </a:r>
                      <a:endParaRPr lang="en-US" sz="1000" b="1" dirty="0">
                        <a:solidFill>
                          <a:schemeClr val="tx1"/>
                        </a:solidFill>
                        <a:effectLst/>
                        <a:latin typeface="+mj-lt"/>
                        <a:ea typeface="Times New Roman"/>
                        <a:cs typeface="Times New Roman"/>
                      </a:endParaRPr>
                    </a:p>
                  </a:txBody>
                  <a:tcPr marL="53932" marR="53932" marT="42438" marB="42438">
                    <a:solidFill>
                      <a:schemeClr val="accent5">
                        <a:lumMod val="60000"/>
                        <a:lumOff val="40000"/>
                      </a:schemeClr>
                    </a:solidFill>
                  </a:tcPr>
                </a:tc>
                <a:tc>
                  <a:txBody>
                    <a:bodyPr/>
                    <a:lstStyle/>
                    <a:p>
                      <a:pPr marL="0" marR="0" algn="just" defTabSz="914400" rtl="0" eaLnBrk="1" latinLnBrk="0" hangingPunct="1">
                        <a:lnSpc>
                          <a:spcPct val="125000"/>
                        </a:lnSpc>
                        <a:spcBef>
                          <a:spcPts val="0"/>
                        </a:spcBef>
                        <a:spcAft>
                          <a:spcPts val="0"/>
                        </a:spcAft>
                      </a:pPr>
                      <a:endParaRPr lang="en-US" sz="1000" b="1" kern="1200" dirty="0">
                        <a:solidFill>
                          <a:schemeClr val="tx1"/>
                        </a:solidFill>
                        <a:effectLst/>
                        <a:latin typeface="+mj-lt"/>
                        <a:ea typeface="+mn-ea"/>
                        <a:cs typeface="+mn-cs"/>
                      </a:endParaRPr>
                    </a:p>
                  </a:txBody>
                  <a:tcPr marL="53932" marR="53932" marT="42438" marB="42438">
                    <a:solidFill>
                      <a:schemeClr val="accent5">
                        <a:lumMod val="60000"/>
                        <a:lumOff val="40000"/>
                      </a:schemeClr>
                    </a:solidFill>
                  </a:tcPr>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r>
              <a:tr h="585979">
                <a:tc>
                  <a:txBody>
                    <a:bodyPr/>
                    <a:lstStyle/>
                    <a:p>
                      <a:pPr marL="0" marR="0" algn="ctr">
                        <a:lnSpc>
                          <a:spcPct val="125000"/>
                        </a:lnSpc>
                        <a:spcBef>
                          <a:spcPts val="0"/>
                        </a:spcBef>
                        <a:spcAft>
                          <a:spcPts val="0"/>
                        </a:spcAft>
                      </a:pPr>
                      <a:r>
                        <a:rPr lang="en-US" sz="1000" b="1" dirty="0" smtClean="0">
                          <a:solidFill>
                            <a:schemeClr val="tx1"/>
                          </a:solidFill>
                          <a:effectLst/>
                          <a:latin typeface="+mj-lt"/>
                          <a:ea typeface="Times New Roman"/>
                          <a:cs typeface="Times New Roman"/>
                        </a:rPr>
                        <a:t>2</a:t>
                      </a:r>
                      <a:endParaRPr lang="en-US" sz="1000" b="1" dirty="0">
                        <a:solidFill>
                          <a:schemeClr val="tx1"/>
                        </a:solidFill>
                        <a:effectLst/>
                        <a:latin typeface="+mj-lt"/>
                        <a:ea typeface="Times New Roman"/>
                        <a:cs typeface="Times New Roman"/>
                      </a:endParaRPr>
                    </a:p>
                  </a:txBody>
                  <a:tcPr marL="53932" marR="53932" marT="42438" marB="42438">
                    <a:solidFill>
                      <a:schemeClr val="bg1">
                        <a:lumMod val="85000"/>
                      </a:schemeClr>
                    </a:solidFill>
                  </a:tcPr>
                </a:tc>
                <a:tc>
                  <a:txBody>
                    <a:bodyPr/>
                    <a:lstStyle/>
                    <a:p>
                      <a:pPr marL="0" marR="0" indent="0" algn="just" defTabSz="914400" rtl="0" eaLnBrk="1" fontAlgn="auto" latinLnBrk="0" hangingPunct="1">
                        <a:lnSpc>
                          <a:spcPct val="125000"/>
                        </a:lnSpc>
                        <a:spcBef>
                          <a:spcPts val="0"/>
                        </a:spcBef>
                        <a:spcAft>
                          <a:spcPts val="0"/>
                        </a:spcAft>
                        <a:buClrTx/>
                        <a:buSzTx/>
                        <a:buFontTx/>
                        <a:buNone/>
                        <a:tabLst/>
                        <a:defRPr/>
                      </a:pPr>
                      <a:endParaRPr lang="en-US" sz="1000" b="1" kern="1200" dirty="0" smtClean="0">
                        <a:solidFill>
                          <a:schemeClr val="tx1"/>
                        </a:solidFill>
                        <a:effectLst/>
                        <a:latin typeface="+mj-lt"/>
                        <a:ea typeface="+mn-ea"/>
                        <a:cs typeface="+mn-cs"/>
                      </a:endParaRPr>
                    </a:p>
                  </a:txBody>
                  <a:tcPr marL="53932" marR="53932" marT="42438" marB="42438">
                    <a:solidFill>
                      <a:schemeClr val="bg1">
                        <a:lumMod val="85000"/>
                      </a:schemeClr>
                    </a:solidFill>
                  </a:tcPr>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indent="0" algn="just" defTabSz="914400" rtl="0" eaLnBrk="1" fontAlgn="auto" latinLnBrk="0" hangingPunct="1">
                        <a:lnSpc>
                          <a:spcPct val="125000"/>
                        </a:lnSpc>
                        <a:spcBef>
                          <a:spcPts val="0"/>
                        </a:spcBef>
                        <a:spcAft>
                          <a:spcPts val="0"/>
                        </a:spcAft>
                        <a:buClrTx/>
                        <a:buSzTx/>
                        <a:buFontTx/>
                        <a:buNone/>
                        <a:tabLst/>
                        <a:defRPr/>
                      </a:pPr>
                      <a:endParaRPr lang="en-US" sz="1000" b="1" kern="1200" dirty="0" smtClean="0">
                        <a:solidFill>
                          <a:schemeClr val="dk1"/>
                        </a:solidFill>
                        <a:effectLst/>
                        <a:latin typeface="+mj-lt"/>
                        <a:ea typeface="Times New Roman"/>
                        <a:cs typeface="Times New Roman"/>
                      </a:endParaRPr>
                    </a:p>
                  </a:txBody>
                  <a:tcPr marL="53932" marR="53932" marT="42438" marB="42438"/>
                </a:tc>
                <a:tc>
                  <a:txBody>
                    <a:bodyPr/>
                    <a:lstStyle/>
                    <a:p>
                      <a:pPr marL="0" marR="0" indent="0" algn="just" defTabSz="914400" rtl="0" eaLnBrk="1" fontAlgn="auto" latinLnBrk="0" hangingPunct="1">
                        <a:lnSpc>
                          <a:spcPct val="125000"/>
                        </a:lnSpc>
                        <a:spcBef>
                          <a:spcPts val="0"/>
                        </a:spcBef>
                        <a:spcAft>
                          <a:spcPts val="0"/>
                        </a:spcAft>
                        <a:buClrTx/>
                        <a:buSzTx/>
                        <a:buFontTx/>
                        <a:buNone/>
                        <a:tabLst/>
                        <a:defRPr/>
                      </a:pPr>
                      <a:endParaRPr lang="en-US" sz="1000" b="1" dirty="0">
                        <a:effectLst/>
                        <a:latin typeface="+mj-lt"/>
                        <a:ea typeface="Times New Roman"/>
                        <a:cs typeface="Times New Roman"/>
                      </a:endParaRPr>
                    </a:p>
                  </a:txBody>
                  <a:tcPr marL="53932" marR="53932" marT="42438" marB="42438"/>
                </a:tc>
              </a:tr>
              <a:tr h="471467">
                <a:tc>
                  <a:txBody>
                    <a:bodyPr/>
                    <a:lstStyle/>
                    <a:p>
                      <a:pPr marL="0" marR="0" algn="ctr">
                        <a:lnSpc>
                          <a:spcPct val="125000"/>
                        </a:lnSpc>
                        <a:spcBef>
                          <a:spcPts val="0"/>
                        </a:spcBef>
                        <a:spcAft>
                          <a:spcPts val="0"/>
                        </a:spcAft>
                      </a:pPr>
                      <a:r>
                        <a:rPr lang="en-US" sz="1000" b="1" dirty="0" smtClean="0">
                          <a:solidFill>
                            <a:schemeClr val="tx1"/>
                          </a:solidFill>
                          <a:effectLst/>
                          <a:latin typeface="+mj-lt"/>
                          <a:ea typeface="Times New Roman"/>
                          <a:cs typeface="Times New Roman"/>
                        </a:rPr>
                        <a:t>3</a:t>
                      </a:r>
                      <a:endParaRPr lang="en-US" sz="1000" b="1" dirty="0">
                        <a:solidFill>
                          <a:schemeClr val="tx1"/>
                        </a:solidFill>
                        <a:effectLst/>
                        <a:latin typeface="+mj-lt"/>
                        <a:ea typeface="Times New Roman"/>
                        <a:cs typeface="Times New Roman"/>
                      </a:endParaRPr>
                    </a:p>
                  </a:txBody>
                  <a:tcPr marL="53932" marR="53932" marT="42438" marB="42438">
                    <a:solidFill>
                      <a:schemeClr val="accent5">
                        <a:lumMod val="60000"/>
                        <a:lumOff val="40000"/>
                      </a:schemeClr>
                    </a:solidFill>
                  </a:tcPr>
                </a:tc>
                <a:tc>
                  <a:txBody>
                    <a:bodyPr/>
                    <a:lstStyle/>
                    <a:p>
                      <a:pPr marL="0" marR="0" indent="0" algn="just" defTabSz="914400" rtl="0" eaLnBrk="1" fontAlgn="auto" latinLnBrk="0" hangingPunct="1">
                        <a:lnSpc>
                          <a:spcPct val="125000"/>
                        </a:lnSpc>
                        <a:spcBef>
                          <a:spcPts val="0"/>
                        </a:spcBef>
                        <a:spcAft>
                          <a:spcPts val="0"/>
                        </a:spcAft>
                        <a:buClrTx/>
                        <a:buSzTx/>
                        <a:buFontTx/>
                        <a:buNone/>
                        <a:tabLst/>
                        <a:defRPr/>
                      </a:pPr>
                      <a:endParaRPr lang="en-US" sz="1000" b="1" kern="1200" dirty="0" smtClean="0">
                        <a:solidFill>
                          <a:schemeClr val="tx1"/>
                        </a:solidFill>
                        <a:effectLst/>
                        <a:latin typeface="+mj-lt"/>
                        <a:ea typeface="+mn-ea"/>
                        <a:cs typeface="+mn-cs"/>
                      </a:endParaRPr>
                    </a:p>
                  </a:txBody>
                  <a:tcPr marL="53932" marR="53932" marT="42438" marB="42438">
                    <a:solidFill>
                      <a:schemeClr val="accent5">
                        <a:lumMod val="60000"/>
                        <a:lumOff val="40000"/>
                      </a:schemeClr>
                    </a:solidFill>
                  </a:tcPr>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r>
              <a:tr h="511586">
                <a:tc>
                  <a:txBody>
                    <a:bodyPr/>
                    <a:lstStyle/>
                    <a:p>
                      <a:pPr marL="0" marR="0" algn="ctr">
                        <a:lnSpc>
                          <a:spcPct val="125000"/>
                        </a:lnSpc>
                        <a:spcBef>
                          <a:spcPts val="0"/>
                        </a:spcBef>
                        <a:spcAft>
                          <a:spcPts val="0"/>
                        </a:spcAft>
                      </a:pPr>
                      <a:r>
                        <a:rPr lang="en-US" sz="1000" b="1" kern="1200" dirty="0" smtClean="0">
                          <a:solidFill>
                            <a:schemeClr val="tx1"/>
                          </a:solidFill>
                          <a:effectLst/>
                          <a:latin typeface="+mj-lt"/>
                          <a:ea typeface="+mn-ea"/>
                          <a:cs typeface="+mn-cs"/>
                        </a:rPr>
                        <a:t>4</a:t>
                      </a:r>
                      <a:endParaRPr lang="en-US" sz="1000" b="1" kern="1200" dirty="0">
                        <a:solidFill>
                          <a:schemeClr val="tx1"/>
                        </a:solidFill>
                        <a:effectLst/>
                        <a:latin typeface="+mj-lt"/>
                        <a:ea typeface="+mn-ea"/>
                        <a:cs typeface="+mn-cs"/>
                      </a:endParaRPr>
                    </a:p>
                  </a:txBody>
                  <a:tcPr marL="53932" marR="53932" marT="42438" marB="42438">
                    <a:solidFill>
                      <a:schemeClr val="bg1">
                        <a:lumMod val="85000"/>
                      </a:schemeClr>
                    </a:solidFill>
                  </a:tcPr>
                </a:tc>
                <a:tc>
                  <a:txBody>
                    <a:bodyPr/>
                    <a:lstStyle/>
                    <a:p>
                      <a:pPr marL="0" marR="0" algn="just">
                        <a:lnSpc>
                          <a:spcPct val="125000"/>
                        </a:lnSpc>
                        <a:spcBef>
                          <a:spcPts val="0"/>
                        </a:spcBef>
                        <a:spcAft>
                          <a:spcPts val="0"/>
                        </a:spcAft>
                      </a:pPr>
                      <a:endParaRPr lang="en-US" sz="1000" b="1" kern="1200" dirty="0">
                        <a:solidFill>
                          <a:schemeClr val="tx1"/>
                        </a:solidFill>
                        <a:effectLst/>
                        <a:latin typeface="+mj-lt"/>
                        <a:ea typeface="+mn-ea"/>
                        <a:cs typeface="+mn-cs"/>
                      </a:endParaRPr>
                    </a:p>
                  </a:txBody>
                  <a:tcPr marL="53932" marR="53932" marT="42438" marB="42438">
                    <a:solidFill>
                      <a:schemeClr val="bg1">
                        <a:lumMod val="85000"/>
                      </a:schemeClr>
                    </a:solidFill>
                  </a:tcPr>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indent="0" algn="just" defTabSz="914400" rtl="0" eaLnBrk="1" fontAlgn="auto" latinLnBrk="0" hangingPunct="1">
                        <a:lnSpc>
                          <a:spcPct val="125000"/>
                        </a:lnSpc>
                        <a:spcBef>
                          <a:spcPts val="0"/>
                        </a:spcBef>
                        <a:spcAft>
                          <a:spcPts val="0"/>
                        </a:spcAft>
                        <a:buClrTx/>
                        <a:buSzTx/>
                        <a:buFontTx/>
                        <a:buNone/>
                        <a:tabLst/>
                        <a:defRPr/>
                      </a:pPr>
                      <a:endParaRPr lang="en-US" sz="1000" b="1" kern="1200" dirty="0" smtClean="0">
                        <a:solidFill>
                          <a:schemeClr val="dk1"/>
                        </a:solidFill>
                        <a:effectLst/>
                        <a:latin typeface="+mj-lt"/>
                        <a:ea typeface="Times New Roman"/>
                        <a:cs typeface="Times New Roman"/>
                      </a:endParaRPr>
                    </a:p>
                  </a:txBody>
                  <a:tcPr marL="53932" marR="53932" marT="42438" marB="42438"/>
                </a:tc>
              </a:tr>
              <a:tr h="502056">
                <a:tc>
                  <a:txBody>
                    <a:bodyPr/>
                    <a:lstStyle/>
                    <a:p>
                      <a:pPr marL="0" marR="0" algn="ctr">
                        <a:lnSpc>
                          <a:spcPct val="125000"/>
                        </a:lnSpc>
                        <a:spcBef>
                          <a:spcPts val="0"/>
                        </a:spcBef>
                        <a:spcAft>
                          <a:spcPts val="0"/>
                        </a:spcAft>
                      </a:pPr>
                      <a:r>
                        <a:rPr lang="en-US" sz="1000" b="1" kern="1200" dirty="0" smtClean="0">
                          <a:solidFill>
                            <a:schemeClr val="tx1"/>
                          </a:solidFill>
                          <a:effectLst/>
                          <a:latin typeface="+mj-lt"/>
                          <a:ea typeface="+mn-ea"/>
                          <a:cs typeface="+mn-cs"/>
                        </a:rPr>
                        <a:t>5</a:t>
                      </a:r>
                      <a:endParaRPr lang="en-US" sz="1000" b="1" kern="1200" dirty="0">
                        <a:solidFill>
                          <a:schemeClr val="tx1"/>
                        </a:solidFill>
                        <a:effectLst/>
                        <a:latin typeface="+mj-lt"/>
                        <a:ea typeface="+mn-ea"/>
                        <a:cs typeface="+mn-cs"/>
                      </a:endParaRPr>
                    </a:p>
                  </a:txBody>
                  <a:tcPr marL="53932" marR="53932" marT="42438" marB="42438">
                    <a:solidFill>
                      <a:schemeClr val="accent5">
                        <a:lumMod val="60000"/>
                        <a:lumOff val="40000"/>
                      </a:schemeClr>
                    </a:solidFill>
                  </a:tcPr>
                </a:tc>
                <a:tc>
                  <a:txBody>
                    <a:bodyPr/>
                    <a:lstStyle/>
                    <a:p>
                      <a:pPr marL="0" marR="0" algn="just">
                        <a:lnSpc>
                          <a:spcPct val="125000"/>
                        </a:lnSpc>
                        <a:spcBef>
                          <a:spcPts val="0"/>
                        </a:spcBef>
                        <a:spcAft>
                          <a:spcPts val="0"/>
                        </a:spcAft>
                      </a:pPr>
                      <a:endParaRPr lang="en-US" sz="1000" b="1" kern="1200" dirty="0">
                        <a:solidFill>
                          <a:schemeClr val="tx1"/>
                        </a:solidFill>
                        <a:effectLst/>
                        <a:latin typeface="+mj-lt"/>
                        <a:ea typeface="+mn-ea"/>
                        <a:cs typeface="+mn-cs"/>
                      </a:endParaRPr>
                    </a:p>
                  </a:txBody>
                  <a:tcPr marL="53932" marR="53932" marT="42438" marB="42438">
                    <a:solidFill>
                      <a:schemeClr val="accent5">
                        <a:lumMod val="60000"/>
                        <a:lumOff val="40000"/>
                      </a:schemeClr>
                    </a:solidFill>
                  </a:tcPr>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r>
              <a:tr h="502056">
                <a:tc>
                  <a:txBody>
                    <a:bodyPr/>
                    <a:lstStyle/>
                    <a:p>
                      <a:pPr marL="0" marR="0" algn="ctr">
                        <a:lnSpc>
                          <a:spcPct val="125000"/>
                        </a:lnSpc>
                        <a:spcBef>
                          <a:spcPts val="0"/>
                        </a:spcBef>
                        <a:spcAft>
                          <a:spcPts val="0"/>
                        </a:spcAft>
                      </a:pPr>
                      <a:r>
                        <a:rPr lang="en-US" sz="1000" b="1" kern="1200" dirty="0" smtClean="0">
                          <a:solidFill>
                            <a:schemeClr val="tx1"/>
                          </a:solidFill>
                          <a:effectLst/>
                          <a:latin typeface="+mj-lt"/>
                          <a:ea typeface="+mn-ea"/>
                          <a:cs typeface="+mn-cs"/>
                        </a:rPr>
                        <a:t>6</a:t>
                      </a:r>
                      <a:endParaRPr lang="en-US" sz="1000" b="1" kern="1200" dirty="0">
                        <a:solidFill>
                          <a:schemeClr val="tx1"/>
                        </a:solidFill>
                        <a:effectLst/>
                        <a:latin typeface="+mj-lt"/>
                        <a:ea typeface="+mn-ea"/>
                        <a:cs typeface="+mn-cs"/>
                      </a:endParaRPr>
                    </a:p>
                  </a:txBody>
                  <a:tcPr marL="53932" marR="53932" marT="42438" marB="42438">
                    <a:solidFill>
                      <a:schemeClr val="bg1">
                        <a:lumMod val="85000"/>
                      </a:schemeClr>
                    </a:solidFill>
                  </a:tcPr>
                </a:tc>
                <a:tc>
                  <a:txBody>
                    <a:bodyPr/>
                    <a:lstStyle/>
                    <a:p>
                      <a:pPr marL="0" marR="0" algn="just">
                        <a:lnSpc>
                          <a:spcPct val="125000"/>
                        </a:lnSpc>
                        <a:spcBef>
                          <a:spcPts val="0"/>
                        </a:spcBef>
                        <a:spcAft>
                          <a:spcPts val="0"/>
                        </a:spcAft>
                      </a:pPr>
                      <a:endParaRPr lang="en-US" sz="1000" b="1" kern="1200" dirty="0">
                        <a:solidFill>
                          <a:schemeClr val="tx1"/>
                        </a:solidFill>
                        <a:effectLst/>
                        <a:latin typeface="+mj-lt"/>
                        <a:ea typeface="+mn-ea"/>
                        <a:cs typeface="+mn-cs"/>
                      </a:endParaRPr>
                    </a:p>
                  </a:txBody>
                  <a:tcPr marL="53932" marR="53932" marT="42438" marB="42438">
                    <a:solidFill>
                      <a:schemeClr val="bg1">
                        <a:lumMod val="85000"/>
                      </a:schemeClr>
                    </a:solidFill>
                  </a:tcPr>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r>
              <a:tr h="511586">
                <a:tc>
                  <a:txBody>
                    <a:bodyPr/>
                    <a:lstStyle/>
                    <a:p>
                      <a:pPr marL="0" marR="0" algn="ctr">
                        <a:lnSpc>
                          <a:spcPct val="125000"/>
                        </a:lnSpc>
                        <a:spcBef>
                          <a:spcPts val="0"/>
                        </a:spcBef>
                        <a:spcAft>
                          <a:spcPts val="0"/>
                        </a:spcAft>
                      </a:pPr>
                      <a:r>
                        <a:rPr lang="en-US" sz="1000" b="1" kern="1200" dirty="0" smtClean="0">
                          <a:solidFill>
                            <a:schemeClr val="tx1"/>
                          </a:solidFill>
                          <a:effectLst/>
                          <a:latin typeface="+mj-lt"/>
                          <a:ea typeface="+mn-ea"/>
                          <a:cs typeface="+mn-cs"/>
                        </a:rPr>
                        <a:t>7</a:t>
                      </a:r>
                      <a:endParaRPr lang="en-US" sz="1000" b="1" kern="1200" dirty="0">
                        <a:solidFill>
                          <a:schemeClr val="tx1"/>
                        </a:solidFill>
                        <a:effectLst/>
                        <a:latin typeface="+mj-lt"/>
                        <a:ea typeface="+mn-ea"/>
                        <a:cs typeface="+mn-cs"/>
                      </a:endParaRPr>
                    </a:p>
                  </a:txBody>
                  <a:tcPr marL="53932" marR="53932" marT="42438" marB="42438">
                    <a:solidFill>
                      <a:schemeClr val="accent5">
                        <a:lumMod val="60000"/>
                        <a:lumOff val="40000"/>
                      </a:schemeClr>
                    </a:solidFill>
                  </a:tcPr>
                </a:tc>
                <a:tc>
                  <a:txBody>
                    <a:bodyPr/>
                    <a:lstStyle/>
                    <a:p>
                      <a:pPr marL="0" marR="0" algn="just">
                        <a:lnSpc>
                          <a:spcPct val="125000"/>
                        </a:lnSpc>
                        <a:spcBef>
                          <a:spcPts val="0"/>
                        </a:spcBef>
                        <a:spcAft>
                          <a:spcPts val="0"/>
                        </a:spcAft>
                      </a:pPr>
                      <a:endParaRPr lang="en-US" sz="1000" b="1" kern="1200" dirty="0">
                        <a:solidFill>
                          <a:schemeClr val="tx1"/>
                        </a:solidFill>
                        <a:effectLst/>
                        <a:latin typeface="+mj-lt"/>
                        <a:ea typeface="+mn-ea"/>
                        <a:cs typeface="+mn-cs"/>
                      </a:endParaRPr>
                    </a:p>
                  </a:txBody>
                  <a:tcPr marL="53932" marR="53932" marT="42438" marB="42438">
                    <a:solidFill>
                      <a:schemeClr val="accent5">
                        <a:lumMod val="60000"/>
                        <a:lumOff val="40000"/>
                      </a:schemeClr>
                    </a:solidFill>
                  </a:tcPr>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c>
                  <a:txBody>
                    <a:bodyPr/>
                    <a:lstStyle/>
                    <a:p>
                      <a:pPr marL="0" marR="0" algn="just">
                        <a:lnSpc>
                          <a:spcPct val="125000"/>
                        </a:lnSpc>
                        <a:spcBef>
                          <a:spcPts val="0"/>
                        </a:spcBef>
                        <a:spcAft>
                          <a:spcPts val="0"/>
                        </a:spcAft>
                      </a:pPr>
                      <a:endParaRPr lang="en-US" sz="1000" b="1" dirty="0">
                        <a:effectLst/>
                        <a:latin typeface="+mj-lt"/>
                        <a:ea typeface="Times New Roman"/>
                        <a:cs typeface="Times New Roman"/>
                      </a:endParaRPr>
                    </a:p>
                  </a:txBody>
                  <a:tcPr marL="53932" marR="53932" marT="42438" marB="42438"/>
                </a:tc>
              </a:tr>
            </a:tbl>
          </a:graphicData>
        </a:graphic>
      </p:graphicFrame>
      <p:sp>
        <p:nvSpPr>
          <p:cNvPr id="7" name="Text Box 5"/>
          <p:cNvSpPr txBox="1">
            <a:spLocks noChangeArrowheads="1"/>
          </p:cNvSpPr>
          <p:nvPr/>
        </p:nvSpPr>
        <p:spPr bwMode="auto">
          <a:xfrm>
            <a:off x="0" y="762000"/>
            <a:ext cx="7848600" cy="581025"/>
          </a:xfrm>
          <a:prstGeom prst="rect">
            <a:avLst/>
          </a:prstGeom>
          <a:noFill/>
          <a:ln w="12700">
            <a:noFill/>
            <a:miter lim="800000"/>
            <a:headEnd/>
            <a:tailEnd/>
          </a:ln>
        </p:spPr>
        <p:txBody>
          <a:bodyPr>
            <a:spAutoFit/>
          </a:bodyPr>
          <a:lstStyle/>
          <a:p>
            <a:pPr>
              <a:spcBef>
                <a:spcPct val="50000"/>
              </a:spcBef>
              <a:defRPr/>
            </a:pPr>
            <a:r>
              <a:rPr lang="en-GB" sz="1600" b="1" dirty="0">
                <a:latin typeface="Arial" charset="0"/>
                <a:cs typeface="Arial" charset="0"/>
              </a:rPr>
              <a:t>Remedial actions planned:</a:t>
            </a:r>
            <a:endParaRPr lang="en-GB" sz="1400" dirty="0">
              <a:latin typeface="+mn-lt"/>
            </a:endParaRPr>
          </a:p>
          <a:p>
            <a:pPr marL="342900" indent="-342900">
              <a:spcBef>
                <a:spcPct val="50000"/>
              </a:spcBef>
              <a:defRPr/>
            </a:pPr>
            <a:endParaRPr lang="en-GB" sz="1050" dirty="0">
              <a:solidFill>
                <a:srgbClr val="0033CC"/>
              </a:solidFill>
              <a:latin typeface="+mj-lt"/>
            </a:endParaRPr>
          </a:p>
        </p:txBody>
      </p:sp>
      <p:sp>
        <p:nvSpPr>
          <p:cNvPr id="8" name="TextBox 7"/>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8"/>
          <p:cNvSpPr txBox="1">
            <a:spLocks noChangeArrowheads="1"/>
          </p:cNvSpPr>
          <p:nvPr/>
        </p:nvSpPr>
        <p:spPr bwMode="auto">
          <a:xfrm>
            <a:off x="0" y="762000"/>
            <a:ext cx="8686800" cy="3979863"/>
          </a:xfrm>
          <a:prstGeom prst="rect">
            <a:avLst/>
          </a:prstGeom>
          <a:noFill/>
          <a:ln w="12700">
            <a:noFill/>
            <a:miter lim="800000"/>
            <a:headEnd/>
            <a:tailEnd/>
          </a:ln>
        </p:spPr>
        <p:txBody>
          <a:bodyPr>
            <a:spAutoFit/>
          </a:bodyPr>
          <a:lstStyle/>
          <a:p>
            <a:pPr marL="457200" indent="-457200">
              <a:lnSpc>
                <a:spcPct val="80000"/>
              </a:lnSpc>
              <a:spcBef>
                <a:spcPct val="50000"/>
              </a:spcBef>
              <a:defRPr/>
            </a:pPr>
            <a:r>
              <a:rPr lang="en-GB" sz="1600" b="1" dirty="0">
                <a:latin typeface="Arial" charset="0"/>
              </a:rPr>
              <a:t>Recommendations for MDIRC/IRC endorsement</a:t>
            </a:r>
            <a:r>
              <a:rPr lang="en-GB" sz="1600" b="1" dirty="0">
                <a:latin typeface="Arial" charset="0"/>
                <a:sym typeface="Wingdings" pitchFamily="2" charset="2"/>
              </a:rPr>
              <a:t>:</a:t>
            </a:r>
          </a:p>
          <a:p>
            <a:pPr marL="457200" indent="-457200">
              <a:lnSpc>
                <a:spcPct val="80000"/>
              </a:lnSpc>
              <a:spcBef>
                <a:spcPct val="50000"/>
              </a:spcBef>
              <a:defRPr/>
            </a:pPr>
            <a:endParaRPr lang="en-GB" sz="2000" b="1" dirty="0">
              <a:latin typeface="Arial" charset="0"/>
              <a:sym typeface="Wingdings" pitchFamily="2" charset="2"/>
            </a:endParaRPr>
          </a:p>
          <a:p>
            <a:pPr marL="457200" indent="-457200">
              <a:lnSpc>
                <a:spcPct val="80000"/>
              </a:lnSpc>
              <a:spcBef>
                <a:spcPct val="50000"/>
              </a:spcBef>
              <a:defRPr/>
            </a:pPr>
            <a:endParaRPr lang="en-GB" sz="2000" b="1" dirty="0">
              <a:latin typeface="Arial" charset="0"/>
              <a:sym typeface="Wingdings" pitchFamily="2" charset="2"/>
            </a:endParaRPr>
          </a:p>
          <a:p>
            <a:pPr marL="457200" indent="-457200">
              <a:lnSpc>
                <a:spcPct val="80000"/>
              </a:lnSpc>
              <a:spcBef>
                <a:spcPct val="50000"/>
              </a:spcBef>
              <a:defRPr/>
            </a:pPr>
            <a:r>
              <a:rPr lang="en-GB" sz="1400" dirty="0">
                <a:solidFill>
                  <a:schemeClr val="accent2">
                    <a:lumMod val="60000"/>
                    <a:lumOff val="40000"/>
                  </a:schemeClr>
                </a:solidFill>
                <a:latin typeface="Arial" charset="0"/>
                <a:sym typeface="Wingdings" pitchFamily="2" charset="2"/>
              </a:rPr>
              <a:t>. </a:t>
            </a:r>
          </a:p>
          <a:p>
            <a:pPr marL="457200" indent="-457200">
              <a:lnSpc>
                <a:spcPct val="80000"/>
              </a:lnSpc>
              <a:spcBef>
                <a:spcPct val="50000"/>
              </a:spcBef>
              <a:defRPr/>
            </a:pPr>
            <a:endParaRPr lang="en-GB" sz="1400" b="1" i="1" dirty="0">
              <a:solidFill>
                <a:schemeClr val="accent2">
                  <a:lumMod val="60000"/>
                  <a:lumOff val="40000"/>
                </a:schemeClr>
              </a:solidFill>
              <a:latin typeface="Arial" charset="0"/>
              <a:sym typeface="Wingdings" pitchFamily="2" charset="2"/>
            </a:endParaRPr>
          </a:p>
          <a:p>
            <a:pPr marL="457200" indent="-457200">
              <a:lnSpc>
                <a:spcPct val="80000"/>
              </a:lnSpc>
              <a:spcBef>
                <a:spcPct val="50000"/>
              </a:spcBef>
              <a:defRPr/>
            </a:pPr>
            <a:endParaRPr lang="en-GB" sz="1200" b="1" i="1" dirty="0">
              <a:solidFill>
                <a:srgbClr val="0033CC"/>
              </a:solidFill>
              <a:latin typeface="Arial" charset="0"/>
            </a:endParaRPr>
          </a:p>
          <a:p>
            <a:pPr marL="457200" indent="-457200">
              <a:lnSpc>
                <a:spcPct val="80000"/>
              </a:lnSpc>
              <a:spcBef>
                <a:spcPct val="50000"/>
              </a:spcBef>
              <a:defRPr/>
            </a:pPr>
            <a:endParaRPr lang="en-GB" sz="1200" b="1" i="1" dirty="0">
              <a:solidFill>
                <a:srgbClr val="0033CC"/>
              </a:solidFill>
              <a:latin typeface="Arial" charset="0"/>
            </a:endParaRPr>
          </a:p>
          <a:p>
            <a:pPr marL="457200" indent="-457200">
              <a:lnSpc>
                <a:spcPct val="80000"/>
              </a:lnSpc>
              <a:spcBef>
                <a:spcPct val="50000"/>
              </a:spcBef>
              <a:defRPr/>
            </a:pPr>
            <a:endParaRPr lang="en-GB" sz="1200" b="1" i="1" dirty="0">
              <a:solidFill>
                <a:srgbClr val="0033CC"/>
              </a:solidFill>
              <a:latin typeface="Arial" charset="0"/>
            </a:endParaRPr>
          </a:p>
          <a:p>
            <a:pPr marL="457200" indent="-457200">
              <a:lnSpc>
                <a:spcPct val="80000"/>
              </a:lnSpc>
              <a:spcBef>
                <a:spcPct val="50000"/>
              </a:spcBef>
              <a:defRPr/>
            </a:pPr>
            <a:endParaRPr lang="en-GB" sz="1200" b="1" i="1" dirty="0">
              <a:solidFill>
                <a:srgbClr val="0033CC"/>
              </a:solidFill>
              <a:latin typeface="Arial" charset="0"/>
            </a:endParaRPr>
          </a:p>
          <a:p>
            <a:pPr marL="457200" indent="-457200">
              <a:lnSpc>
                <a:spcPct val="80000"/>
              </a:lnSpc>
              <a:spcBef>
                <a:spcPct val="50000"/>
              </a:spcBef>
              <a:defRPr/>
            </a:pPr>
            <a:endParaRPr lang="en-GB" sz="1200" b="1" i="1" dirty="0">
              <a:solidFill>
                <a:srgbClr val="0033CC"/>
              </a:solidFill>
              <a:latin typeface="Arial" charset="0"/>
            </a:endParaRPr>
          </a:p>
          <a:p>
            <a:pPr marL="457200" indent="-457200">
              <a:lnSpc>
                <a:spcPct val="80000"/>
              </a:lnSpc>
              <a:spcBef>
                <a:spcPct val="50000"/>
              </a:spcBef>
              <a:defRPr/>
            </a:pPr>
            <a:endParaRPr lang="en-GB" sz="1200" b="1" i="1" dirty="0">
              <a:solidFill>
                <a:srgbClr val="0033CC"/>
              </a:solidFill>
              <a:latin typeface="Arial" charset="0"/>
            </a:endParaRPr>
          </a:p>
          <a:p>
            <a:pPr marL="457200" indent="-457200">
              <a:lnSpc>
                <a:spcPct val="80000"/>
              </a:lnSpc>
              <a:spcBef>
                <a:spcPct val="50000"/>
              </a:spcBef>
              <a:defRPr/>
            </a:pPr>
            <a:endParaRPr lang="en-GB" sz="1200" b="1" i="1" dirty="0">
              <a:solidFill>
                <a:srgbClr val="0033CC"/>
              </a:solidFill>
              <a:latin typeface="Arial" charset="0"/>
            </a:endParaRPr>
          </a:p>
          <a:p>
            <a:pPr marL="457200" indent="-457200">
              <a:lnSpc>
                <a:spcPct val="80000"/>
              </a:lnSpc>
              <a:spcBef>
                <a:spcPct val="50000"/>
              </a:spcBef>
              <a:defRPr/>
            </a:pPr>
            <a:endParaRPr lang="en-GB" sz="1000" b="1" i="1" dirty="0">
              <a:solidFill>
                <a:schemeClr val="accent2"/>
              </a:solidFill>
              <a:latin typeface="Arial" charset="0"/>
            </a:endParaRPr>
          </a:p>
          <a:p>
            <a:pPr marL="457200" indent="-457200">
              <a:lnSpc>
                <a:spcPct val="80000"/>
              </a:lnSpc>
              <a:spcBef>
                <a:spcPct val="50000"/>
              </a:spcBef>
              <a:defRPr/>
            </a:pPr>
            <a:endParaRPr lang="en-GB" sz="1000" b="1" i="1" dirty="0">
              <a:solidFill>
                <a:schemeClr val="accent2"/>
              </a:solidFill>
              <a:latin typeface="Arial" charset="0"/>
            </a:endParaRPr>
          </a:p>
          <a:p>
            <a:pPr marL="457200" indent="-457200">
              <a:lnSpc>
                <a:spcPct val="80000"/>
              </a:lnSpc>
              <a:spcBef>
                <a:spcPct val="50000"/>
              </a:spcBef>
              <a:defRPr/>
            </a:pPr>
            <a:endParaRPr lang="en-GB" sz="1000" b="1" i="1" dirty="0">
              <a:solidFill>
                <a:schemeClr val="accent2"/>
              </a:solidFill>
              <a:latin typeface="Arial" charset="0"/>
            </a:endParaRPr>
          </a:p>
        </p:txBody>
      </p:sp>
      <p:sp>
        <p:nvSpPr>
          <p:cNvPr id="20483" name="Slide Number Placeholder 7"/>
          <p:cNvSpPr>
            <a:spLocks noGrp="1"/>
          </p:cNvSpPr>
          <p:nvPr>
            <p:ph type="sldNum" sz="quarter" idx="12"/>
          </p:nvPr>
        </p:nvSpPr>
        <p:spPr>
          <a:xfrm>
            <a:off x="8001000" y="6553200"/>
            <a:ext cx="1905000" cy="457200"/>
          </a:xfrm>
          <a:noFill/>
        </p:spPr>
        <p:txBody>
          <a:bodyPr/>
          <a:lstStyle/>
          <a:p>
            <a:fld id="{A6C20018-3AC0-41D7-BAB1-DA93EEA18605}" type="slidenum">
              <a:rPr lang="en-US" smtClean="0"/>
              <a:pPr/>
              <a:t>14</a:t>
            </a:fld>
            <a:endParaRPr lang="en-US" smtClean="0"/>
          </a:p>
        </p:txBody>
      </p:sp>
      <p:graphicFrame>
        <p:nvGraphicFramePr>
          <p:cNvPr id="10" name="Table Placeholder 9"/>
          <p:cNvGraphicFramePr>
            <a:graphicFrameLocks noGrp="1"/>
          </p:cNvGraphicFramePr>
          <p:nvPr>
            <p:ph type="tbl" idx="1"/>
          </p:nvPr>
        </p:nvGraphicFramePr>
        <p:xfrm>
          <a:off x="152400" y="1143000"/>
          <a:ext cx="8001000" cy="2057401"/>
        </p:xfrm>
        <a:graphic>
          <a:graphicData uri="http://schemas.openxmlformats.org/drawingml/2006/table">
            <a:tbl>
              <a:tblPr/>
              <a:tblGrid>
                <a:gridCol w="1295400"/>
                <a:gridCol w="3425984"/>
                <a:gridCol w="864605"/>
                <a:gridCol w="2415011"/>
              </a:tblGrid>
              <a:tr h="354724">
                <a:tc gridSpan="2">
                  <a:txBody>
                    <a:bodyPr/>
                    <a:lstStyle/>
                    <a:p>
                      <a:pPr marL="0" marR="0" algn="l">
                        <a:spcBef>
                          <a:spcPts val="0"/>
                        </a:spcBef>
                        <a:spcAft>
                          <a:spcPts val="0"/>
                        </a:spcAft>
                      </a:pPr>
                      <a:r>
                        <a:rPr lang="en-US" sz="1000" b="1" kern="1200" dirty="0">
                          <a:solidFill>
                            <a:schemeClr val="tx1"/>
                          </a:solidFill>
                          <a:latin typeface="+mj-lt"/>
                          <a:ea typeface="Calibri"/>
                          <a:cs typeface="Arial"/>
                        </a:rPr>
                        <a:t>Recommendation </a:t>
                      </a:r>
                      <a:r>
                        <a:rPr lang="en-US" sz="1000" b="1" kern="1200" dirty="0" smtClean="0">
                          <a:solidFill>
                            <a:schemeClr val="tx1"/>
                          </a:solidFill>
                          <a:latin typeface="+mj-lt"/>
                          <a:ea typeface="Calibri"/>
                          <a:cs typeface="Arial"/>
                        </a:rPr>
                        <a:t>N</a:t>
                      </a:r>
                      <a:r>
                        <a:rPr lang="en-US" sz="1000" b="1" kern="1200" baseline="30000" dirty="0" smtClean="0">
                          <a:solidFill>
                            <a:schemeClr val="tx1"/>
                          </a:solidFill>
                          <a:latin typeface="+mj-lt"/>
                          <a:ea typeface="Calibri"/>
                          <a:cs typeface="Arial"/>
                        </a:rPr>
                        <a:t>o</a:t>
                      </a:r>
                      <a:r>
                        <a:rPr lang="en-US" sz="1000" b="1" kern="1200" dirty="0" smtClean="0">
                          <a:solidFill>
                            <a:schemeClr val="tx1"/>
                          </a:solidFill>
                          <a:latin typeface="+mj-lt"/>
                          <a:ea typeface="Calibri"/>
                          <a:cs typeface="Arial"/>
                        </a:rPr>
                        <a:t> 01</a:t>
                      </a:r>
                      <a:endParaRPr lang="en-US" sz="1000" b="1" kern="1200" dirty="0">
                        <a:solidFill>
                          <a:schemeClr val="tx1"/>
                        </a:solidFill>
                        <a:latin typeface="+mj-lt"/>
                        <a:ea typeface="Calibri"/>
                        <a:cs typeface="Arial"/>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1000" b="1" kern="1200" dirty="0">
                          <a:solidFill>
                            <a:schemeClr val="tx1"/>
                          </a:solidFill>
                          <a:latin typeface="+mj-lt"/>
                          <a:ea typeface="Calibri"/>
                          <a:cs typeface="Arial"/>
                        </a:rPr>
                        <a:t>Status</a:t>
                      </a: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100" kern="1200" dirty="0" smtClean="0">
                          <a:solidFill>
                            <a:schemeClr val="tx1"/>
                          </a:solidFill>
                          <a:latin typeface="+mj-lt"/>
                          <a:ea typeface="+mn-ea"/>
                          <a:cs typeface="+mn-cs"/>
                        </a:rPr>
                        <a:t>Endorsed/Not endorsed</a:t>
                      </a:r>
                      <a:endParaRPr lang="en-US" sz="1100" kern="1200" dirty="0">
                        <a:solidFill>
                          <a:schemeClr val="tx1"/>
                        </a:solidFill>
                        <a:latin typeface="+mj-lt"/>
                        <a:ea typeface="+mn-ea"/>
                        <a:cs typeface="+mn-cs"/>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835">
                <a:tc>
                  <a:txBody>
                    <a:bodyPr/>
                    <a:lstStyle/>
                    <a:p>
                      <a:pPr marL="0" marR="0" algn="just">
                        <a:spcBef>
                          <a:spcPts val="0"/>
                        </a:spcBef>
                        <a:spcAft>
                          <a:spcPts val="0"/>
                        </a:spcAft>
                      </a:pPr>
                      <a:r>
                        <a:rPr lang="en-US" sz="1000" b="1" kern="1200" dirty="0">
                          <a:solidFill>
                            <a:schemeClr val="tx1"/>
                          </a:solidFill>
                          <a:latin typeface="+mj-lt"/>
                          <a:ea typeface="Calibri"/>
                          <a:cs typeface="Arial"/>
                        </a:rPr>
                        <a:t>Causations No</a:t>
                      </a: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just" defTabSz="914400" rtl="0" eaLnBrk="1" latinLnBrk="0" hangingPunct="1">
                        <a:spcBef>
                          <a:spcPts val="0"/>
                        </a:spcBef>
                        <a:spcAft>
                          <a:spcPts val="0"/>
                        </a:spcAft>
                      </a:pPr>
                      <a:endParaRPr lang="en-US" sz="1100" kern="1200" dirty="0">
                        <a:solidFill>
                          <a:schemeClr val="tx1"/>
                        </a:solidFill>
                        <a:latin typeface="+mj-lt"/>
                        <a:ea typeface="+mn-ea"/>
                        <a:cs typeface="+mn-cs"/>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425669">
                <a:tc>
                  <a:txBody>
                    <a:bodyPr/>
                    <a:lstStyle/>
                    <a:p>
                      <a:pPr marL="0" marR="0" algn="just" defTabSz="914400" rtl="0" eaLnBrk="1" latinLnBrk="0" hangingPunct="1">
                        <a:spcBef>
                          <a:spcPts val="0"/>
                        </a:spcBef>
                        <a:spcAft>
                          <a:spcPts val="0"/>
                        </a:spcAft>
                      </a:pPr>
                      <a:r>
                        <a:rPr lang="en-US" sz="1000" b="1" kern="1200" dirty="0">
                          <a:solidFill>
                            <a:schemeClr val="tx1"/>
                          </a:solidFill>
                          <a:latin typeface="+mj-lt"/>
                          <a:ea typeface="Calibri"/>
                          <a:cs typeface="Arial"/>
                        </a:rPr>
                        <a:t>Recommendation</a:t>
                      </a: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mj-lt"/>
                        <a:ea typeface="+mn-ea"/>
                        <a:cs typeface="+mn-cs"/>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425669">
                <a:tc>
                  <a:txBody>
                    <a:bodyPr/>
                    <a:lstStyle/>
                    <a:p>
                      <a:pPr marL="0" marR="0" algn="just" defTabSz="914400" rtl="0" eaLnBrk="1" latinLnBrk="0" hangingPunct="1">
                        <a:spcBef>
                          <a:spcPts val="0"/>
                        </a:spcBef>
                        <a:spcAft>
                          <a:spcPts val="0"/>
                        </a:spcAft>
                      </a:pPr>
                      <a:r>
                        <a:rPr lang="en-US" sz="1000" b="1" kern="1200" dirty="0">
                          <a:solidFill>
                            <a:schemeClr val="tx1"/>
                          </a:solidFill>
                          <a:latin typeface="+mj-lt"/>
                          <a:ea typeface="Calibri"/>
                          <a:cs typeface="Arial"/>
                        </a:rPr>
                        <a:t>Action party</a:t>
                      </a: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latin typeface="+mj-lt"/>
                          <a:ea typeface="+mn-ea"/>
                          <a:cs typeface="+mn-cs"/>
                        </a:rPr>
                        <a:t>Reference Ind</a:t>
                      </a:r>
                      <a:r>
                        <a:rPr lang="en-US" sz="1100" kern="1200" dirty="0" smtClean="0">
                          <a:solidFill>
                            <a:schemeClr val="tx1"/>
                          </a:solidFill>
                          <a:latin typeface="+mj-lt"/>
                          <a:ea typeface="+mn-ea"/>
                          <a:cs typeface="+mn-cs"/>
                        </a:rPr>
                        <a:t>. </a:t>
                      </a:r>
                      <a:endParaRPr lang="en-US" sz="1100" kern="1200" dirty="0">
                        <a:solidFill>
                          <a:schemeClr val="tx1"/>
                        </a:solidFill>
                        <a:latin typeface="+mj-lt"/>
                        <a:ea typeface="+mn-ea"/>
                        <a:cs typeface="+mn-cs"/>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b="1" dirty="0">
                          <a:latin typeface="+mj-lt"/>
                          <a:ea typeface="Calibri"/>
                          <a:cs typeface="Arial"/>
                        </a:rPr>
                        <a:t>Target date</a:t>
                      </a:r>
                      <a:endParaRPr lang="en-US" sz="1000" dirty="0">
                        <a:latin typeface="+mj-lt"/>
                        <a:ea typeface="Calibri"/>
                        <a:cs typeface="Arial"/>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en-US" sz="1100" kern="1200" dirty="0">
                        <a:solidFill>
                          <a:schemeClr val="tx1"/>
                        </a:solidFill>
                        <a:latin typeface="+mj-lt"/>
                        <a:ea typeface="+mn-ea"/>
                        <a:cs typeface="+mn-cs"/>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8504">
                <a:tc>
                  <a:txBody>
                    <a:bodyPr/>
                    <a:lstStyle/>
                    <a:p>
                      <a:pPr marL="0" marR="0" algn="just" defTabSz="914400" rtl="0" eaLnBrk="1" latinLnBrk="0" hangingPunct="1">
                        <a:spcBef>
                          <a:spcPts val="0"/>
                        </a:spcBef>
                        <a:spcAft>
                          <a:spcPts val="0"/>
                        </a:spcAft>
                      </a:pPr>
                      <a:r>
                        <a:rPr lang="en-US" sz="1000" b="1" kern="1200" dirty="0" smtClean="0">
                          <a:solidFill>
                            <a:schemeClr val="tx1"/>
                          </a:solidFill>
                          <a:latin typeface="+mj-lt"/>
                          <a:ea typeface="Calibri"/>
                          <a:cs typeface="Arial"/>
                        </a:rPr>
                        <a:t>Revised</a:t>
                      </a:r>
                      <a:r>
                        <a:rPr lang="en-US" sz="1000" b="1" kern="1200" baseline="0" dirty="0" smtClean="0">
                          <a:solidFill>
                            <a:schemeClr val="tx1"/>
                          </a:solidFill>
                          <a:latin typeface="+mj-lt"/>
                          <a:ea typeface="Calibri"/>
                          <a:cs typeface="Arial"/>
                        </a:rPr>
                        <a:t> </a:t>
                      </a:r>
                      <a:r>
                        <a:rPr lang="en-US" sz="1000" b="1" kern="1200" dirty="0" smtClean="0">
                          <a:solidFill>
                            <a:schemeClr val="tx1"/>
                          </a:solidFill>
                          <a:latin typeface="+mj-lt"/>
                          <a:ea typeface="Calibri"/>
                          <a:cs typeface="Arial"/>
                        </a:rPr>
                        <a:t>recommendation after IRC review</a:t>
                      </a:r>
                      <a:endParaRPr lang="en-US" sz="1000" b="1" kern="1200" dirty="0">
                        <a:solidFill>
                          <a:schemeClr val="tx1"/>
                        </a:solidFill>
                        <a:latin typeface="+mj-lt"/>
                        <a:ea typeface="Calibri"/>
                        <a:cs typeface="Arial"/>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just">
                        <a:spcBef>
                          <a:spcPts val="0"/>
                        </a:spcBef>
                        <a:spcAft>
                          <a:spcPts val="0"/>
                        </a:spcAft>
                      </a:pPr>
                      <a:endParaRPr lang="en-US" sz="1000" dirty="0">
                        <a:latin typeface="+mj-lt"/>
                        <a:ea typeface="Calibri"/>
                        <a:cs typeface="Arial"/>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graphicFrame>
        <p:nvGraphicFramePr>
          <p:cNvPr id="6" name="Table Placeholder 9"/>
          <p:cNvGraphicFramePr>
            <a:graphicFrameLocks/>
          </p:cNvGraphicFramePr>
          <p:nvPr/>
        </p:nvGraphicFramePr>
        <p:xfrm>
          <a:off x="152400" y="3505200"/>
          <a:ext cx="8001000" cy="2057401"/>
        </p:xfrm>
        <a:graphic>
          <a:graphicData uri="http://schemas.openxmlformats.org/drawingml/2006/table">
            <a:tbl>
              <a:tblPr/>
              <a:tblGrid>
                <a:gridCol w="1295400"/>
                <a:gridCol w="3425984"/>
                <a:gridCol w="864605"/>
                <a:gridCol w="2415011"/>
              </a:tblGrid>
              <a:tr h="354724">
                <a:tc gridSpan="2">
                  <a:txBody>
                    <a:bodyPr/>
                    <a:lstStyle/>
                    <a:p>
                      <a:pPr marL="0" marR="0" algn="l">
                        <a:spcBef>
                          <a:spcPts val="0"/>
                        </a:spcBef>
                        <a:spcAft>
                          <a:spcPts val="0"/>
                        </a:spcAft>
                      </a:pPr>
                      <a:r>
                        <a:rPr lang="en-US" sz="1000" b="1" kern="1200" dirty="0">
                          <a:solidFill>
                            <a:schemeClr val="tx1"/>
                          </a:solidFill>
                          <a:latin typeface="+mj-lt"/>
                          <a:ea typeface="Calibri"/>
                          <a:cs typeface="Arial"/>
                        </a:rPr>
                        <a:t>Recommendation </a:t>
                      </a:r>
                      <a:r>
                        <a:rPr lang="en-US" sz="1000" b="1" kern="1200" dirty="0" smtClean="0">
                          <a:solidFill>
                            <a:schemeClr val="tx1"/>
                          </a:solidFill>
                          <a:latin typeface="+mj-lt"/>
                          <a:ea typeface="Calibri"/>
                          <a:cs typeface="Arial"/>
                        </a:rPr>
                        <a:t>N</a:t>
                      </a:r>
                      <a:r>
                        <a:rPr lang="en-US" sz="1000" b="1" kern="1200" baseline="30000" dirty="0" smtClean="0">
                          <a:solidFill>
                            <a:schemeClr val="tx1"/>
                          </a:solidFill>
                          <a:latin typeface="+mj-lt"/>
                          <a:ea typeface="Calibri"/>
                          <a:cs typeface="Arial"/>
                        </a:rPr>
                        <a:t>o</a:t>
                      </a:r>
                      <a:r>
                        <a:rPr lang="en-US" sz="1000" b="1" kern="1200" dirty="0" smtClean="0">
                          <a:solidFill>
                            <a:schemeClr val="tx1"/>
                          </a:solidFill>
                          <a:latin typeface="+mj-lt"/>
                          <a:ea typeface="Calibri"/>
                          <a:cs typeface="Arial"/>
                        </a:rPr>
                        <a:t> 02</a:t>
                      </a:r>
                      <a:endParaRPr lang="en-US" sz="1000" b="1" kern="1200" dirty="0">
                        <a:solidFill>
                          <a:schemeClr val="tx1"/>
                        </a:solidFill>
                        <a:latin typeface="+mj-lt"/>
                        <a:ea typeface="Calibri"/>
                        <a:cs typeface="Arial"/>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0"/>
                        </a:spcAft>
                      </a:pPr>
                      <a:r>
                        <a:rPr lang="en-US" sz="1000" b="1" kern="1200" dirty="0">
                          <a:solidFill>
                            <a:schemeClr val="tx1"/>
                          </a:solidFill>
                          <a:latin typeface="+mj-lt"/>
                          <a:ea typeface="Calibri"/>
                          <a:cs typeface="Arial"/>
                        </a:rPr>
                        <a:t>Status</a:t>
                      </a: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noProof="0" dirty="0" smtClean="0">
                          <a:solidFill>
                            <a:schemeClr val="tx1"/>
                          </a:solidFill>
                          <a:latin typeface="+mj-lt"/>
                          <a:ea typeface="+mn-ea"/>
                          <a:cs typeface="+mn-cs"/>
                        </a:rPr>
                        <a:t>Endorsed/Not endorsed</a:t>
                      </a:r>
                      <a:endParaRPr lang="en-US" sz="1100" kern="1200" noProof="0" dirty="0">
                        <a:solidFill>
                          <a:schemeClr val="tx1"/>
                        </a:solidFill>
                        <a:latin typeface="+mj-lt"/>
                        <a:ea typeface="+mn-ea"/>
                        <a:cs typeface="+mn-cs"/>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835">
                <a:tc>
                  <a:txBody>
                    <a:bodyPr/>
                    <a:lstStyle/>
                    <a:p>
                      <a:pPr marL="0" marR="0" algn="just" defTabSz="914400" rtl="0" eaLnBrk="1" latinLnBrk="0" hangingPunct="1">
                        <a:spcBef>
                          <a:spcPts val="0"/>
                        </a:spcBef>
                        <a:spcAft>
                          <a:spcPts val="0"/>
                        </a:spcAft>
                      </a:pPr>
                      <a:r>
                        <a:rPr lang="en-US" sz="1000" b="1" kern="1200" dirty="0">
                          <a:solidFill>
                            <a:schemeClr val="tx1"/>
                          </a:solidFill>
                          <a:latin typeface="+mj-lt"/>
                          <a:ea typeface="Calibri"/>
                          <a:cs typeface="Arial"/>
                        </a:rPr>
                        <a:t>Causations No</a:t>
                      </a: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just" defTabSz="914400" rtl="0" eaLnBrk="1" latinLnBrk="0" hangingPunct="1">
                        <a:spcBef>
                          <a:spcPts val="0"/>
                        </a:spcBef>
                        <a:spcAft>
                          <a:spcPts val="0"/>
                        </a:spcAft>
                      </a:pPr>
                      <a:endParaRPr lang="en-US" sz="1100" kern="1200" dirty="0">
                        <a:solidFill>
                          <a:schemeClr val="tx1"/>
                        </a:solidFill>
                        <a:latin typeface="+mj-lt"/>
                        <a:ea typeface="+mn-ea"/>
                        <a:cs typeface="+mn-cs"/>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425669">
                <a:tc>
                  <a:txBody>
                    <a:bodyPr/>
                    <a:lstStyle/>
                    <a:p>
                      <a:pPr marL="0" marR="0" algn="just" defTabSz="914400" rtl="0" eaLnBrk="1" latinLnBrk="0" hangingPunct="1">
                        <a:spcBef>
                          <a:spcPts val="0"/>
                        </a:spcBef>
                        <a:spcAft>
                          <a:spcPts val="0"/>
                        </a:spcAft>
                      </a:pPr>
                      <a:r>
                        <a:rPr lang="en-US" sz="1000" b="1" kern="1200" dirty="0">
                          <a:solidFill>
                            <a:schemeClr val="tx1"/>
                          </a:solidFill>
                          <a:latin typeface="+mj-lt"/>
                          <a:ea typeface="Calibri"/>
                          <a:cs typeface="Arial"/>
                        </a:rPr>
                        <a:t>Recommendation</a:t>
                      </a: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latin typeface="+mj-lt"/>
                        <a:ea typeface="+mn-ea"/>
                        <a:cs typeface="+mn-cs"/>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425669">
                <a:tc>
                  <a:txBody>
                    <a:bodyPr/>
                    <a:lstStyle/>
                    <a:p>
                      <a:pPr marL="0" marR="0" algn="just" defTabSz="914400" rtl="0" eaLnBrk="1" latinLnBrk="0" hangingPunct="1">
                        <a:spcBef>
                          <a:spcPts val="0"/>
                        </a:spcBef>
                        <a:spcAft>
                          <a:spcPts val="0"/>
                        </a:spcAft>
                      </a:pPr>
                      <a:r>
                        <a:rPr lang="en-US" sz="1000" b="1" kern="1200" dirty="0">
                          <a:solidFill>
                            <a:schemeClr val="tx1"/>
                          </a:solidFill>
                          <a:latin typeface="+mj-lt"/>
                          <a:ea typeface="Calibri"/>
                          <a:cs typeface="Arial"/>
                        </a:rPr>
                        <a:t>Action party</a:t>
                      </a: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latin typeface="+mj-lt"/>
                          <a:ea typeface="+mn-ea"/>
                          <a:cs typeface="+mn-cs"/>
                        </a:rPr>
                        <a:t>Reference Ind</a:t>
                      </a:r>
                      <a:r>
                        <a:rPr lang="en-US" sz="1100" kern="1200" dirty="0" smtClean="0">
                          <a:solidFill>
                            <a:schemeClr val="tx1"/>
                          </a:solidFill>
                          <a:latin typeface="+mj-lt"/>
                          <a:ea typeface="+mn-ea"/>
                          <a:cs typeface="+mn-cs"/>
                        </a:rPr>
                        <a:t>. </a:t>
                      </a:r>
                      <a:endParaRPr lang="en-US" sz="1100" kern="1200" dirty="0">
                        <a:solidFill>
                          <a:schemeClr val="tx1"/>
                        </a:solidFill>
                        <a:latin typeface="+mj-lt"/>
                        <a:ea typeface="+mn-ea"/>
                        <a:cs typeface="+mn-cs"/>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000" b="1" kern="1200" dirty="0">
                          <a:solidFill>
                            <a:schemeClr val="tx1"/>
                          </a:solidFill>
                          <a:latin typeface="+mj-lt"/>
                          <a:ea typeface="Calibri"/>
                          <a:cs typeface="Arial"/>
                        </a:rPr>
                        <a:t>Target date</a:t>
                      </a: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en-US" sz="1100" kern="1200" dirty="0">
                        <a:solidFill>
                          <a:schemeClr val="tx1"/>
                        </a:solidFill>
                        <a:latin typeface="+mj-lt"/>
                        <a:ea typeface="+mn-ea"/>
                        <a:cs typeface="+mn-cs"/>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850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smtClean="0">
                          <a:ln>
                            <a:noFill/>
                          </a:ln>
                          <a:solidFill>
                            <a:srgbClr val="000000"/>
                          </a:solidFill>
                          <a:effectLst/>
                          <a:uLnTx/>
                          <a:uFillTx/>
                          <a:latin typeface="+mj-lt"/>
                          <a:ea typeface="Calibri"/>
                          <a:cs typeface="Arial"/>
                        </a:rPr>
                        <a:t>Revised recommendation after IRC review</a:t>
                      </a:r>
                      <a:endParaRPr kumimoji="0" lang="en-US" sz="1000" b="1" i="0" u="none" strike="noStrike" kern="1200" cap="none" spc="0" normalizeH="0" baseline="0" noProof="0" dirty="0">
                        <a:ln>
                          <a:noFill/>
                        </a:ln>
                        <a:solidFill>
                          <a:srgbClr val="000000"/>
                        </a:solidFill>
                        <a:effectLst/>
                        <a:uLnTx/>
                        <a:uFillTx/>
                        <a:latin typeface="+mj-lt"/>
                        <a:ea typeface="Calibri"/>
                        <a:cs typeface="Arial"/>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just">
                        <a:spcBef>
                          <a:spcPts val="0"/>
                        </a:spcBef>
                        <a:spcAft>
                          <a:spcPts val="0"/>
                        </a:spcAft>
                      </a:pPr>
                      <a:endParaRPr lang="en-US" sz="1000" dirty="0">
                        <a:latin typeface="+mj-lt"/>
                        <a:ea typeface="Calibri"/>
                        <a:cs typeface="Arial"/>
                      </a:endParaRPr>
                    </a:p>
                  </a:txBody>
                  <a:tcPr marL="57640" marR="57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
        <p:nvSpPr>
          <p:cNvPr id="7" name="TextBox 6"/>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1219200" y="762000"/>
            <a:ext cx="6248400" cy="708025"/>
          </a:xfrm>
          <a:prstGeom prst="rect">
            <a:avLst/>
          </a:prstGeom>
          <a:noFill/>
          <a:ln w="12700">
            <a:noFill/>
            <a:miter lim="800000"/>
            <a:headEnd/>
            <a:tailEnd/>
          </a:ln>
        </p:spPr>
        <p:txBody>
          <a:bodyPr>
            <a:spAutoFit/>
          </a:bodyPr>
          <a:lstStyle/>
          <a:p>
            <a:pPr algn="ctr">
              <a:defRPr/>
            </a:pPr>
            <a:r>
              <a:rPr lang="en-US" sz="2000" b="1" dirty="0">
                <a:solidFill>
                  <a:schemeClr val="tx2">
                    <a:lumMod val="60000"/>
                    <a:lumOff val="40000"/>
                  </a:schemeClr>
                </a:solidFill>
                <a:latin typeface="Biondi" pitchFamily="2" charset="0"/>
                <a:ea typeface="Calibri" pitchFamily="34" charset="0"/>
                <a:cs typeface="Arial" pitchFamily="34" charset="0"/>
              </a:rPr>
              <a:t>Incident Review Committee</a:t>
            </a:r>
          </a:p>
          <a:p>
            <a:pPr algn="ctr">
              <a:defRPr/>
            </a:pPr>
            <a:r>
              <a:rPr lang="en-US" sz="2000" b="1" dirty="0">
                <a:solidFill>
                  <a:schemeClr val="tx2">
                    <a:lumMod val="60000"/>
                    <a:lumOff val="40000"/>
                  </a:schemeClr>
                </a:solidFill>
                <a:latin typeface="Biondi" pitchFamily="2" charset="0"/>
                <a:ea typeface="Calibri" pitchFamily="34" charset="0"/>
                <a:cs typeface="Arial" pitchFamily="34" charset="0"/>
              </a:rPr>
              <a:t>Contractor Commitment Declaration </a:t>
            </a:r>
          </a:p>
        </p:txBody>
      </p:sp>
      <p:sp>
        <p:nvSpPr>
          <p:cNvPr id="21507"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a:solidFill>
                <a:schemeClr val="hlink"/>
              </a:solidFill>
              <a:latin typeface="Arial" charset="0"/>
              <a:cs typeface="Arial" charset="0"/>
            </a:endParaRPr>
          </a:p>
        </p:txBody>
      </p:sp>
      <p:sp>
        <p:nvSpPr>
          <p:cNvPr id="21508" name="Slide Number Placeholder 4"/>
          <p:cNvSpPr>
            <a:spLocks noGrp="1"/>
          </p:cNvSpPr>
          <p:nvPr>
            <p:ph type="sldNum" sz="quarter" idx="12"/>
          </p:nvPr>
        </p:nvSpPr>
        <p:spPr>
          <a:noFill/>
        </p:spPr>
        <p:txBody>
          <a:bodyPr/>
          <a:lstStyle/>
          <a:p>
            <a:fld id="{C1989835-C010-46BF-9813-591121BFF5AD}" type="slidenum">
              <a:rPr lang="en-US" smtClean="0"/>
              <a:pPr/>
              <a:t>15</a:t>
            </a:fld>
            <a:endParaRPr lang="en-US" smtClean="0"/>
          </a:p>
        </p:txBody>
      </p:sp>
      <p:sp>
        <p:nvSpPr>
          <p:cNvPr id="41985" name="Rectangle 1"/>
          <p:cNvSpPr>
            <a:spLocks noChangeArrowheads="1"/>
          </p:cNvSpPr>
          <p:nvPr/>
        </p:nvSpPr>
        <p:spPr bwMode="auto">
          <a:xfrm>
            <a:off x="838200" y="1601788"/>
            <a:ext cx="7924800" cy="4340225"/>
          </a:xfrm>
          <a:prstGeom prst="rect">
            <a:avLst/>
          </a:prstGeom>
          <a:noFill/>
          <a:ln w="9525">
            <a:noFill/>
            <a:miter lim="800000"/>
            <a:headEnd/>
            <a:tailEnd/>
          </a:ln>
          <a:effectLst/>
        </p:spPr>
        <p:txBody>
          <a:bodyPr anchor="ctr">
            <a:spAutoFit/>
          </a:bodyPr>
          <a:lstStyle/>
          <a:p>
            <a:pPr>
              <a:defRPr/>
            </a:pPr>
            <a:r>
              <a:rPr lang="en-US" sz="1400" dirty="0">
                <a:latin typeface="+mj-lt"/>
              </a:rPr>
              <a:t>I, Mr. …………………………….………………….                                    CEO, and </a:t>
            </a:r>
          </a:p>
          <a:p>
            <a:pPr>
              <a:defRPr/>
            </a:pPr>
            <a:endParaRPr lang="en-US" sz="1400" dirty="0">
              <a:latin typeface="+mj-lt"/>
            </a:endParaRPr>
          </a:p>
          <a:p>
            <a:pPr>
              <a:defRPr/>
            </a:pPr>
            <a:r>
              <a:rPr lang="en-US" sz="1400" dirty="0">
                <a:latin typeface="+mj-lt"/>
              </a:rPr>
              <a:t>I, Mr. ……………………………………………….                                     Operations Manager </a:t>
            </a:r>
          </a:p>
          <a:p>
            <a:pPr>
              <a:defRPr/>
            </a:pPr>
            <a:endParaRPr lang="en-US" sz="1400" dirty="0">
              <a:latin typeface="+mj-lt"/>
            </a:endParaRPr>
          </a:p>
          <a:p>
            <a:pPr>
              <a:defRPr/>
            </a:pPr>
            <a:r>
              <a:rPr lang="en-US" sz="1400" dirty="0">
                <a:latin typeface="+mj-lt"/>
              </a:rPr>
              <a:t>Of the Company: ………………………………….     </a:t>
            </a:r>
          </a:p>
          <a:p>
            <a:pPr>
              <a:defRPr/>
            </a:pPr>
            <a:endParaRPr lang="en-US" sz="1400" dirty="0">
              <a:latin typeface="+mj-lt"/>
            </a:endParaRPr>
          </a:p>
          <a:p>
            <a:pPr>
              <a:defRPr/>
            </a:pPr>
            <a:r>
              <a:rPr lang="en-US" sz="1400" dirty="0">
                <a:latin typeface="+mj-lt"/>
              </a:rPr>
              <a:t>        </a:t>
            </a:r>
          </a:p>
          <a:p>
            <a:pPr>
              <a:defRPr/>
            </a:pPr>
            <a:r>
              <a:rPr lang="en-US" sz="1400" dirty="0">
                <a:latin typeface="Arial" pitchFamily="34" charset="0"/>
                <a:cs typeface="Arial" pitchFamily="34" charset="0"/>
              </a:rPr>
              <a:t>We have signed below to demonstrate to PDO our commitment to personally conduct the necessary follow up to ensure the effective implementation of the agreed actions contained in the IRC endorsed investigation in all our units, and to demonstrate our personal leadership in implementing the necessary consequence management in case of re-occurring of similar incident.</a:t>
            </a:r>
          </a:p>
          <a:p>
            <a:pPr>
              <a:defRPr/>
            </a:pPr>
            <a:r>
              <a:rPr lang="en-US" sz="1400" dirty="0">
                <a:latin typeface="Arial" pitchFamily="34" charset="0"/>
                <a:cs typeface="Arial" pitchFamily="34" charset="0"/>
              </a:rPr>
              <a:t> </a:t>
            </a:r>
          </a:p>
          <a:p>
            <a:pPr>
              <a:defRPr/>
            </a:pPr>
            <a:r>
              <a:rPr lang="en-US" sz="1400" dirty="0">
                <a:latin typeface="Arial" pitchFamily="34" charset="0"/>
                <a:cs typeface="Arial" pitchFamily="34" charset="0"/>
              </a:rPr>
              <a:t>Moreover, we will disseminate the learning from this incident to all our workforce and our subcontractors. </a:t>
            </a:r>
          </a:p>
          <a:p>
            <a:pPr>
              <a:defRPr/>
            </a:pPr>
            <a:endParaRPr lang="en-US" sz="1400" dirty="0">
              <a:latin typeface="+mj-lt"/>
            </a:endParaRPr>
          </a:p>
          <a:p>
            <a:pPr>
              <a:defRPr/>
            </a:pPr>
            <a:r>
              <a:rPr lang="en-US" sz="1400" dirty="0">
                <a:latin typeface="+mj-lt"/>
              </a:rPr>
              <a:t>Mr. ……………………            Signature:…………………………  Date:………………..</a:t>
            </a:r>
          </a:p>
          <a:p>
            <a:pPr>
              <a:defRPr/>
            </a:pPr>
            <a:endParaRPr lang="en-US" sz="1400" dirty="0">
              <a:latin typeface="+mj-lt"/>
            </a:endParaRPr>
          </a:p>
          <a:p>
            <a:pPr>
              <a:defRPr/>
            </a:pPr>
            <a:r>
              <a:rPr lang="en-US" sz="1400" dirty="0">
                <a:latin typeface="+mj-lt"/>
              </a:rPr>
              <a:t>Mr. ……………………            Signature:…………………………  Date:………………..</a:t>
            </a:r>
          </a:p>
          <a:p>
            <a:pPr>
              <a:defRPr/>
            </a:pPr>
            <a:endParaRPr lang="en-US" dirty="0"/>
          </a:p>
        </p:txBody>
      </p:sp>
      <p:sp>
        <p:nvSpPr>
          <p:cNvPr id="7" name="TextBox 6"/>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9"/>
          <p:cNvSpPr>
            <a:spLocks noChangeArrowheads="1"/>
          </p:cNvSpPr>
          <p:nvPr/>
        </p:nvSpPr>
        <p:spPr bwMode="auto">
          <a:xfrm>
            <a:off x="76200" y="762000"/>
            <a:ext cx="8915400" cy="533400"/>
          </a:xfrm>
          <a:prstGeom prst="rect">
            <a:avLst/>
          </a:prstGeom>
          <a:noFill/>
          <a:ln w="12700">
            <a:noFill/>
            <a:miter lim="800000"/>
            <a:headEnd/>
            <a:tailEnd/>
          </a:ln>
        </p:spPr>
        <p:txBody>
          <a:bodyPr/>
          <a:lstStyle/>
          <a:p>
            <a:pPr>
              <a:defRPr/>
            </a:pPr>
            <a:r>
              <a:rPr lang="en-US" sz="1600" b="1" dirty="0">
                <a:latin typeface="Arial" charset="0"/>
                <a:cs typeface="Arial" charset="0"/>
              </a:rPr>
              <a:t>Sequence of events/timeline</a:t>
            </a:r>
          </a:p>
          <a:p>
            <a:pPr>
              <a:defRPr/>
            </a:pPr>
            <a:endParaRPr lang="en-US" sz="2000" b="1" dirty="0">
              <a:latin typeface="Arial" charset="0"/>
              <a:cs typeface="Arial" charset="0"/>
            </a:endParaRPr>
          </a:p>
          <a:p>
            <a:pPr marL="457200" indent="-457200">
              <a:buFont typeface="+mj-lt"/>
              <a:buAutoNum type="arabicPeriod"/>
              <a:defRPr/>
            </a:pPr>
            <a:r>
              <a:rPr lang="en-US" sz="1400" b="1" dirty="0">
                <a:latin typeface="+mj-lt"/>
                <a:cs typeface="Arial" charset="0"/>
              </a:rPr>
              <a:t>..</a:t>
            </a:r>
          </a:p>
          <a:p>
            <a:pPr marL="457200" indent="-457200">
              <a:buFont typeface="+mj-lt"/>
              <a:buAutoNum type="arabicPeriod"/>
              <a:defRPr/>
            </a:pPr>
            <a:r>
              <a:rPr lang="en-US" sz="1400" b="1" dirty="0">
                <a:latin typeface="+mj-lt"/>
                <a:cs typeface="Arial" charset="0"/>
              </a:rPr>
              <a:t>..</a:t>
            </a:r>
          </a:p>
          <a:p>
            <a:pPr marL="457200" indent="-457200">
              <a:buFont typeface="+mj-lt"/>
              <a:buAutoNum type="arabicPeriod"/>
              <a:defRPr/>
            </a:pPr>
            <a:r>
              <a:rPr lang="en-US" sz="1400" b="1" dirty="0">
                <a:latin typeface="+mj-lt"/>
                <a:cs typeface="Arial" charset="0"/>
              </a:rPr>
              <a:t>..</a:t>
            </a:r>
          </a:p>
          <a:p>
            <a:pPr marL="457200" indent="-457200">
              <a:buFont typeface="+mj-lt"/>
              <a:buAutoNum type="arabicPeriod"/>
              <a:defRPr/>
            </a:pPr>
            <a:r>
              <a:rPr lang="en-US" sz="1400" b="1" dirty="0">
                <a:latin typeface="+mj-lt"/>
                <a:cs typeface="Arial" charset="0"/>
              </a:rPr>
              <a:t>..</a:t>
            </a:r>
          </a:p>
          <a:p>
            <a:pPr marL="457200" indent="-457200">
              <a:defRPr/>
            </a:pPr>
            <a:endParaRPr lang="en-US" sz="2000" b="1" dirty="0">
              <a:latin typeface="Arial" charset="0"/>
              <a:cs typeface="Arial" charset="0"/>
            </a:endParaRPr>
          </a:p>
          <a:p>
            <a:pPr>
              <a:defRPr/>
            </a:pPr>
            <a:endParaRPr lang="en-US" sz="2000" b="1" dirty="0">
              <a:solidFill>
                <a:srgbClr val="0033CC"/>
              </a:solidFill>
            </a:endParaRPr>
          </a:p>
          <a:p>
            <a:pPr>
              <a:defRPr/>
            </a:pPr>
            <a:endParaRPr lang="en-US" sz="2000" b="1" dirty="0">
              <a:solidFill>
                <a:srgbClr val="0033CC"/>
              </a:solidFill>
            </a:endParaRPr>
          </a:p>
          <a:p>
            <a:pPr>
              <a:defRPr/>
            </a:pPr>
            <a:endParaRPr lang="en-US" sz="2000" b="1" dirty="0">
              <a:solidFill>
                <a:srgbClr val="0033CC"/>
              </a:solidFill>
            </a:endParaRPr>
          </a:p>
          <a:p>
            <a:pPr>
              <a:defRPr/>
            </a:pPr>
            <a:endParaRPr lang="en-US" sz="2000" b="1" dirty="0">
              <a:solidFill>
                <a:srgbClr val="0033CC"/>
              </a:solidFill>
            </a:endParaRPr>
          </a:p>
          <a:p>
            <a:pPr>
              <a:defRPr/>
            </a:pPr>
            <a:endParaRPr lang="en-US" sz="2000" b="1" dirty="0">
              <a:solidFill>
                <a:srgbClr val="0033CC"/>
              </a:solidFill>
            </a:endParaRPr>
          </a:p>
          <a:p>
            <a:pPr>
              <a:defRPr/>
            </a:pPr>
            <a:endParaRPr lang="en-US" sz="2000" b="1" dirty="0">
              <a:solidFill>
                <a:srgbClr val="0033CC"/>
              </a:solidFill>
            </a:endParaRPr>
          </a:p>
          <a:p>
            <a:pPr>
              <a:defRPr/>
            </a:pPr>
            <a:endParaRPr lang="en-US" sz="2000" b="1" dirty="0">
              <a:solidFill>
                <a:srgbClr val="0033CC"/>
              </a:solidFill>
            </a:endParaRPr>
          </a:p>
          <a:p>
            <a:pPr>
              <a:defRPr/>
            </a:pPr>
            <a:endParaRPr lang="en-US" sz="2000" b="1" dirty="0">
              <a:solidFill>
                <a:srgbClr val="0033CC"/>
              </a:solidFill>
            </a:endParaRPr>
          </a:p>
          <a:p>
            <a:pPr>
              <a:defRPr/>
            </a:pPr>
            <a:endParaRPr lang="en-US" sz="2000" dirty="0"/>
          </a:p>
          <a:p>
            <a:pPr>
              <a:spcBef>
                <a:spcPct val="50000"/>
              </a:spcBef>
              <a:defRPr/>
            </a:pPr>
            <a:endParaRPr lang="en-US" sz="1100" dirty="0">
              <a:latin typeface="+mj-lt"/>
            </a:endParaRPr>
          </a:p>
        </p:txBody>
      </p:sp>
      <p:sp>
        <p:nvSpPr>
          <p:cNvPr id="5" name="TextBox 4"/>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endParaRPr>
          </a:p>
          <a:p>
            <a:pPr>
              <a:buFont typeface="Arial" pitchFamily="34" charset="0"/>
              <a:buChar char="•"/>
              <a:defRPr/>
            </a:pPr>
            <a:endParaRPr lang="en-US" sz="1600" dirty="0">
              <a:solidFill>
                <a:schemeClr val="accent2">
                  <a:lumMod val="60000"/>
                  <a:lumOff val="40000"/>
                </a:schemeClr>
              </a:solidFill>
            </a:endParaRPr>
          </a:p>
          <a:p>
            <a:pPr>
              <a:defRPr/>
            </a:pPr>
            <a:endParaRPr lang="en-US" sz="1600" dirty="0">
              <a:solidFill>
                <a:schemeClr val="accent2">
                  <a:lumMod val="60000"/>
                  <a:lumOff val="40000"/>
                </a:schemeClr>
              </a:solidFill>
            </a:endParaRPr>
          </a:p>
          <a:p>
            <a:pPr>
              <a:defRPr/>
            </a:pPr>
            <a:endParaRPr lang="en-US" dirty="0"/>
          </a:p>
          <a:p>
            <a:pPr>
              <a:defRPr/>
            </a:pPr>
            <a:r>
              <a:rPr lang="en-US" dirty="0"/>
              <a:t> </a:t>
            </a:r>
          </a:p>
        </p:txBody>
      </p:sp>
      <p:sp>
        <p:nvSpPr>
          <p:cNvPr id="22532" name="Slide Number Placeholder 5"/>
          <p:cNvSpPr>
            <a:spLocks noGrp="1"/>
          </p:cNvSpPr>
          <p:nvPr>
            <p:ph type="sldNum" sz="quarter" idx="11"/>
          </p:nvPr>
        </p:nvSpPr>
        <p:spPr>
          <a:xfrm>
            <a:off x="8001000" y="6553200"/>
            <a:ext cx="1905000" cy="457200"/>
          </a:xfrm>
          <a:noFill/>
        </p:spPr>
        <p:txBody>
          <a:bodyPr/>
          <a:lstStyle/>
          <a:p>
            <a:fld id="{3A8DFB3F-F082-482B-B170-179374C10D20}" type="slidenum">
              <a:rPr lang="en-US" altLang="en-US" smtClean="0"/>
              <a:pPr/>
              <a:t>16</a:t>
            </a:fld>
            <a:endParaRPr lang="en-US" altLang="en-US" smtClean="0"/>
          </a:p>
        </p:txBody>
      </p:sp>
      <p:sp>
        <p:nvSpPr>
          <p:cNvPr id="8" name="TextBox 7"/>
          <p:cNvSpPr txBox="1"/>
          <p:nvPr/>
        </p:nvSpPr>
        <p:spPr>
          <a:xfrm>
            <a:off x="304800"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1447800" y="1219200"/>
            <a:ext cx="6172200" cy="1108075"/>
          </a:xfrm>
          <a:prstGeom prst="rect">
            <a:avLst/>
          </a:prstGeom>
          <a:noFill/>
          <a:ln w="12700">
            <a:noFill/>
            <a:miter lim="800000"/>
            <a:headEnd/>
            <a:tailEnd/>
          </a:ln>
        </p:spPr>
        <p:txBody>
          <a:bodyPr>
            <a:spAutoFit/>
          </a:bodyPr>
          <a:lstStyle/>
          <a:p>
            <a:pPr algn="ctr">
              <a:spcBef>
                <a:spcPct val="50000"/>
              </a:spcBef>
              <a:defRPr/>
            </a:pPr>
            <a:r>
              <a:rPr lang="en-GB" b="1" dirty="0">
                <a:latin typeface="Arial" charset="0"/>
              </a:rPr>
              <a:t>Tripod Tree </a:t>
            </a:r>
          </a:p>
          <a:p>
            <a:pPr algn="ctr">
              <a:spcBef>
                <a:spcPct val="50000"/>
              </a:spcBef>
              <a:defRPr/>
            </a:pPr>
            <a:r>
              <a:rPr lang="en-GB" sz="1400" dirty="0">
                <a:solidFill>
                  <a:srgbClr val="0033CC"/>
                </a:solidFill>
                <a:latin typeface="+mj-lt"/>
              </a:rPr>
              <a:t>(include copy of the Tripod tree flow diagram for all </a:t>
            </a:r>
          </a:p>
          <a:p>
            <a:pPr algn="ctr">
              <a:spcBef>
                <a:spcPct val="50000"/>
              </a:spcBef>
              <a:defRPr/>
            </a:pPr>
            <a:r>
              <a:rPr lang="en-GB" sz="1400" dirty="0">
                <a:solidFill>
                  <a:srgbClr val="0033CC"/>
                </a:solidFill>
                <a:latin typeface="+mj-lt"/>
              </a:rPr>
              <a:t>4/5 incidents or High Potential)</a:t>
            </a:r>
          </a:p>
        </p:txBody>
      </p:sp>
      <p:sp>
        <p:nvSpPr>
          <p:cNvPr id="8195" name="Text Box 27"/>
          <p:cNvSpPr txBox="1">
            <a:spLocks noChangeArrowheads="1"/>
          </p:cNvSpPr>
          <p:nvPr/>
        </p:nvSpPr>
        <p:spPr bwMode="auto">
          <a:xfrm>
            <a:off x="457200" y="3352800"/>
            <a:ext cx="8534400" cy="523875"/>
          </a:xfrm>
          <a:prstGeom prst="rect">
            <a:avLst/>
          </a:prstGeom>
          <a:noFill/>
          <a:ln w="12700">
            <a:noFill/>
            <a:miter lim="800000"/>
            <a:headEnd/>
            <a:tailEnd/>
          </a:ln>
        </p:spPr>
        <p:txBody>
          <a:bodyPr>
            <a:spAutoFit/>
          </a:bodyPr>
          <a:lstStyle/>
          <a:p>
            <a:pPr algn="ctr">
              <a:spcBef>
                <a:spcPct val="50000"/>
              </a:spcBef>
              <a:defRPr/>
            </a:pPr>
            <a:r>
              <a:rPr lang="en-GB" sz="1400" dirty="0">
                <a:solidFill>
                  <a:srgbClr val="0033CC"/>
                </a:solidFill>
                <a:latin typeface="+mj-lt"/>
              </a:rPr>
              <a:t>Investigation reports requiring a Tripod must confirm that the findings and recommendations match the Tripod findings</a:t>
            </a:r>
          </a:p>
        </p:txBody>
      </p:sp>
      <p:sp>
        <p:nvSpPr>
          <p:cNvPr id="23556" name="Slide Number Placeholder 4"/>
          <p:cNvSpPr>
            <a:spLocks noGrp="1"/>
          </p:cNvSpPr>
          <p:nvPr>
            <p:ph type="sldNum" sz="quarter" idx="12"/>
          </p:nvPr>
        </p:nvSpPr>
        <p:spPr>
          <a:noFill/>
        </p:spPr>
        <p:txBody>
          <a:bodyPr/>
          <a:lstStyle/>
          <a:p>
            <a:fld id="{4F4C87F9-9218-41BC-A4DA-B727497D2CFE}" type="slidenum">
              <a:rPr lang="en-US" altLang="en-US" smtClean="0"/>
              <a:pPr/>
              <a:t>17</a:t>
            </a:fld>
            <a:endParaRPr lang="en-US" altLang="en-US" smtClean="0"/>
          </a:p>
        </p:txBody>
      </p:sp>
      <p:sp>
        <p:nvSpPr>
          <p:cNvPr id="8" name="Rectangle 7"/>
          <p:cNvSpPr/>
          <p:nvPr/>
        </p:nvSpPr>
        <p:spPr>
          <a:xfrm>
            <a:off x="2133600" y="152400"/>
            <a:ext cx="4572000" cy="400050"/>
          </a:xfrm>
          <a:prstGeom prst="rect">
            <a:avLst/>
          </a:prstGeom>
        </p:spPr>
        <p:txBody>
          <a:bodyPr>
            <a:spAutoFit/>
          </a:bodyPr>
          <a:lstStyle/>
          <a:p>
            <a:pPr algn="ctr">
              <a:defRPr/>
            </a:pPr>
            <a:r>
              <a:rPr lang="en-US" sz="2000" b="1" dirty="0">
                <a:solidFill>
                  <a:srgbClr val="FFFF00"/>
                </a:solidFill>
                <a:latin typeface="+mj-lt"/>
              </a:rPr>
              <a:t>Location, Asset, Date of Incident</a:t>
            </a:r>
            <a:endParaRPr lang="en-US" b="1"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3"/>
          <p:cNvSpPr txBox="1">
            <a:spLocks noChangeArrowheads="1"/>
          </p:cNvSpPr>
          <p:nvPr/>
        </p:nvSpPr>
        <p:spPr bwMode="auto">
          <a:xfrm>
            <a:off x="381000" y="914400"/>
            <a:ext cx="5384800" cy="457200"/>
          </a:xfrm>
          <a:prstGeom prst="rect">
            <a:avLst/>
          </a:prstGeom>
          <a:noFill/>
          <a:ln w="12700">
            <a:noFill/>
            <a:miter lim="800000"/>
            <a:headEnd/>
            <a:tailEnd/>
          </a:ln>
        </p:spPr>
        <p:txBody>
          <a:bodyPr>
            <a:spAutoFit/>
          </a:bodyPr>
          <a:lstStyle/>
          <a:p>
            <a:pPr>
              <a:spcBef>
                <a:spcPct val="50000"/>
              </a:spcBef>
            </a:pPr>
            <a:r>
              <a:rPr lang="en-GB" altLang="en-US" sz="2000" b="1">
                <a:latin typeface="Arial" charset="0"/>
                <a:cs typeface="Arial" charset="0"/>
              </a:rPr>
              <a:t>Supplementary investigation findings</a:t>
            </a:r>
            <a:r>
              <a:rPr lang="en-GB" altLang="en-US" b="1">
                <a:latin typeface="Arial" charset="0"/>
                <a:cs typeface="Arial" charset="0"/>
              </a:rPr>
              <a:t>:</a:t>
            </a:r>
            <a:endParaRPr lang="en-GB" altLang="en-US" b="1">
              <a:cs typeface="Arial" charset="0"/>
            </a:endParaRPr>
          </a:p>
        </p:txBody>
      </p:sp>
      <p:sp>
        <p:nvSpPr>
          <p:cNvPr id="24579"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altLang="en-US" sz="2800" b="1">
              <a:solidFill>
                <a:schemeClr val="hlink"/>
              </a:solidFill>
              <a:latin typeface="Arial" charset="0"/>
              <a:cs typeface="Arial" charset="0"/>
            </a:endParaRPr>
          </a:p>
        </p:txBody>
      </p:sp>
      <p:sp>
        <p:nvSpPr>
          <p:cNvPr id="4" name="TextBox 3"/>
          <p:cNvSpPr txBox="1"/>
          <p:nvPr/>
        </p:nvSpPr>
        <p:spPr>
          <a:xfrm>
            <a:off x="228600" y="1524000"/>
            <a:ext cx="7642225" cy="4494213"/>
          </a:xfrm>
          <a:prstGeom prst="rect">
            <a:avLst/>
          </a:prstGeom>
          <a:noFill/>
        </p:spPr>
        <p:txBody>
          <a:bodyPr wrap="none">
            <a:spAutoFit/>
          </a:bodyPr>
          <a:lstStyle/>
          <a:p>
            <a:pPr>
              <a:defRPr/>
            </a:pPr>
            <a:r>
              <a:rPr lang="en-US" sz="1400" dirty="0">
                <a:solidFill>
                  <a:srgbClr val="0033CC"/>
                </a:solidFill>
                <a:latin typeface="+mj-lt"/>
              </a:rPr>
              <a:t>The findings are points to note but were not causational in the incident</a:t>
            </a:r>
          </a:p>
          <a:p>
            <a:pPr>
              <a:defRPr/>
            </a:pPr>
            <a:endParaRPr lang="en-US" sz="1600" dirty="0">
              <a:solidFill>
                <a:schemeClr val="accent2">
                  <a:lumMod val="60000"/>
                  <a:lumOff val="40000"/>
                </a:schemeClr>
              </a:solidFill>
            </a:endParaRPr>
          </a:p>
          <a:p>
            <a:pPr marL="342900" indent="-342900">
              <a:buFont typeface="+mj-lt"/>
              <a:buAutoNum type="arabicPeriod"/>
              <a:defRPr/>
            </a:pPr>
            <a:r>
              <a:rPr lang="en-US" sz="1400" b="1" dirty="0">
                <a:solidFill>
                  <a:srgbClr val="0033CC"/>
                </a:solidFill>
                <a:latin typeface="+mj-lt"/>
              </a:rPr>
              <a:t>People, </a:t>
            </a:r>
          </a:p>
          <a:p>
            <a:pPr marL="800100" lvl="1" indent="-342900">
              <a:defRPr/>
            </a:pPr>
            <a:r>
              <a:rPr lang="en-US" sz="1400" dirty="0">
                <a:solidFill>
                  <a:srgbClr val="0033CC"/>
                </a:solidFill>
                <a:latin typeface="+mj-lt"/>
              </a:rPr>
              <a:t>training, age, experience, nationality, medical conditions, disciplinary record etc</a:t>
            </a:r>
          </a:p>
          <a:p>
            <a:pPr marL="342900" indent="-342900">
              <a:buFont typeface="+mj-lt"/>
              <a:buAutoNum type="arabicPeriod"/>
              <a:defRPr/>
            </a:pPr>
            <a:r>
              <a:rPr lang="en-US" sz="1400" b="1" dirty="0">
                <a:solidFill>
                  <a:srgbClr val="0033CC"/>
                </a:solidFill>
                <a:latin typeface="+mj-lt"/>
              </a:rPr>
              <a:t>Equipment, </a:t>
            </a:r>
          </a:p>
          <a:p>
            <a:pPr marL="800100" lvl="1" indent="-342900">
              <a:defRPr/>
            </a:pPr>
            <a:r>
              <a:rPr lang="en-US" sz="1400" dirty="0">
                <a:solidFill>
                  <a:srgbClr val="0033CC"/>
                </a:solidFill>
                <a:latin typeface="+mj-lt"/>
              </a:rPr>
              <a:t>type, serial number, maintenance, inspection, failings, appropriate for use etc</a:t>
            </a:r>
          </a:p>
          <a:p>
            <a:pPr marL="342900" indent="-342900">
              <a:buFont typeface="+mj-lt"/>
              <a:buAutoNum type="arabicPeriod"/>
              <a:defRPr/>
            </a:pPr>
            <a:r>
              <a:rPr lang="en-US" sz="1400" b="1" dirty="0">
                <a:solidFill>
                  <a:srgbClr val="0033CC"/>
                </a:solidFill>
                <a:latin typeface="+mj-lt"/>
              </a:rPr>
              <a:t>Activities at the time of the incident, </a:t>
            </a:r>
          </a:p>
          <a:p>
            <a:pPr marL="800100" lvl="1" indent="-342900">
              <a:defRPr/>
            </a:pPr>
            <a:r>
              <a:rPr lang="en-US" sz="1400" dirty="0">
                <a:solidFill>
                  <a:srgbClr val="0033CC"/>
                </a:solidFill>
                <a:latin typeface="+mj-lt"/>
              </a:rPr>
              <a:t>lifting, driving, commuting, drilling, POOH etc</a:t>
            </a:r>
          </a:p>
          <a:p>
            <a:pPr marL="342900" indent="-342900">
              <a:buFont typeface="+mj-lt"/>
              <a:buAutoNum type="arabicPeriod"/>
              <a:defRPr/>
            </a:pPr>
            <a:r>
              <a:rPr lang="en-US" sz="1400" b="1" dirty="0">
                <a:solidFill>
                  <a:srgbClr val="0033CC"/>
                </a:solidFill>
                <a:latin typeface="+mj-lt"/>
              </a:rPr>
              <a:t>Relevant environment, </a:t>
            </a:r>
          </a:p>
          <a:p>
            <a:pPr marL="800100" lvl="1" indent="-342900">
              <a:defRPr/>
            </a:pPr>
            <a:r>
              <a:rPr lang="en-US" sz="1400" dirty="0">
                <a:solidFill>
                  <a:srgbClr val="0033CC"/>
                </a:solidFill>
                <a:latin typeface="+mj-lt"/>
              </a:rPr>
              <a:t>workplace conditions, weather, lighting, floor surface, dust, cramped etc</a:t>
            </a:r>
          </a:p>
          <a:p>
            <a:pPr marL="342900" indent="-342900">
              <a:buFont typeface="+mj-lt"/>
              <a:buAutoNum type="arabicPeriod"/>
              <a:defRPr/>
            </a:pPr>
            <a:r>
              <a:rPr lang="en-US" sz="1400" b="1" dirty="0">
                <a:solidFill>
                  <a:srgbClr val="0033CC"/>
                </a:solidFill>
                <a:latin typeface="+mj-lt"/>
              </a:rPr>
              <a:t>Operational management ,</a:t>
            </a:r>
          </a:p>
          <a:p>
            <a:pPr marL="800100" lvl="1" indent="-342900">
              <a:defRPr/>
            </a:pPr>
            <a:r>
              <a:rPr lang="en-US" sz="1400" dirty="0">
                <a:solidFill>
                  <a:srgbClr val="0033CC"/>
                </a:solidFill>
                <a:latin typeface="+mj-lt"/>
              </a:rPr>
              <a:t>supervision, TBTs, SJPs, SWPs, STOP, availability on site etc</a:t>
            </a:r>
          </a:p>
          <a:p>
            <a:pPr marL="342900" indent="-342900">
              <a:buFont typeface="+mj-lt"/>
              <a:buAutoNum type="arabicPeriod"/>
              <a:defRPr/>
            </a:pPr>
            <a:r>
              <a:rPr lang="en-US" sz="1400" b="1" dirty="0">
                <a:solidFill>
                  <a:srgbClr val="0033CC"/>
                </a:solidFill>
                <a:latin typeface="+mj-lt"/>
              </a:rPr>
              <a:t>Contractual management,</a:t>
            </a:r>
            <a:r>
              <a:rPr lang="en-US" sz="1400" dirty="0">
                <a:solidFill>
                  <a:srgbClr val="0033CC"/>
                </a:solidFill>
                <a:latin typeface="+mj-lt"/>
              </a:rPr>
              <a:t>	</a:t>
            </a:r>
          </a:p>
          <a:p>
            <a:pPr marL="800100" lvl="1" indent="-342900">
              <a:defRPr/>
            </a:pPr>
            <a:r>
              <a:rPr lang="en-US" sz="1400" dirty="0">
                <a:solidFill>
                  <a:srgbClr val="0033CC"/>
                </a:solidFill>
                <a:latin typeface="+mj-lt"/>
              </a:rPr>
              <a:t>audits, CH involvement, defaults, inspections, visits, issues, sub contractor management</a:t>
            </a:r>
          </a:p>
          <a:p>
            <a:pPr marL="342900" indent="-342900">
              <a:buFont typeface="+mj-lt"/>
              <a:buAutoNum type="arabicPeriod"/>
              <a:defRPr/>
            </a:pPr>
            <a:r>
              <a:rPr lang="en-US" sz="1400" b="1" dirty="0">
                <a:solidFill>
                  <a:srgbClr val="0033CC"/>
                </a:solidFill>
                <a:latin typeface="+mj-lt"/>
              </a:rPr>
              <a:t>HEMP,</a:t>
            </a:r>
          </a:p>
          <a:p>
            <a:pPr marL="800100" lvl="1" indent="-342900">
              <a:defRPr/>
            </a:pPr>
            <a:r>
              <a:rPr lang="en-US" sz="1400" dirty="0">
                <a:solidFill>
                  <a:srgbClr val="0033CC"/>
                </a:solidFill>
                <a:latin typeface="+mj-lt"/>
              </a:rPr>
              <a:t>review, appropriateness to the incident, is it used, how is it translated into action</a:t>
            </a:r>
          </a:p>
          <a:p>
            <a:pPr marL="342900" indent="-342900">
              <a:buFont typeface="+mj-lt"/>
              <a:buAutoNum type="arabicPeriod"/>
              <a:defRPr/>
            </a:pPr>
            <a:r>
              <a:rPr lang="en-US" sz="1400" b="1" dirty="0">
                <a:solidFill>
                  <a:srgbClr val="0033CC"/>
                </a:solidFill>
                <a:latin typeface="+mj-lt"/>
              </a:rPr>
              <a:t>Previous relevant incidents/</a:t>
            </a:r>
            <a:r>
              <a:rPr lang="en-US" sz="1400" b="1" dirty="0" err="1">
                <a:solidFill>
                  <a:srgbClr val="0033CC"/>
                </a:solidFill>
                <a:latin typeface="+mj-lt"/>
              </a:rPr>
              <a:t>learnings</a:t>
            </a:r>
            <a:r>
              <a:rPr lang="en-US" sz="1400" b="1" dirty="0">
                <a:solidFill>
                  <a:srgbClr val="0033CC"/>
                </a:solidFill>
                <a:latin typeface="+mj-lt"/>
              </a:rPr>
              <a:t>,</a:t>
            </a:r>
          </a:p>
          <a:p>
            <a:pPr marL="800100" lvl="1" indent="-342900">
              <a:defRPr/>
            </a:pPr>
            <a:r>
              <a:rPr lang="en-US" sz="1400" dirty="0">
                <a:solidFill>
                  <a:srgbClr val="0033CC"/>
                </a:solidFill>
                <a:latin typeface="+mj-lt"/>
              </a:rPr>
              <a:t>what, where, were they aware of it, were controls introduced</a:t>
            </a:r>
          </a:p>
          <a:p>
            <a:pPr marL="342900" indent="-342900">
              <a:buFont typeface="+mj-lt"/>
              <a:buAutoNum type="arabicPeriod"/>
              <a:defRPr/>
            </a:pPr>
            <a:endParaRPr lang="en-US" sz="1600" dirty="0">
              <a:solidFill>
                <a:schemeClr val="accent2">
                  <a:lumMod val="60000"/>
                  <a:lumOff val="40000"/>
                </a:schemeClr>
              </a:solidFill>
            </a:endParaRPr>
          </a:p>
          <a:p>
            <a:pPr>
              <a:defRPr/>
            </a:pPr>
            <a:endParaRPr lang="en-US" sz="1600" dirty="0">
              <a:solidFill>
                <a:schemeClr val="accent2">
                  <a:lumMod val="60000"/>
                  <a:lumOff val="40000"/>
                </a:schemeClr>
              </a:solidFill>
            </a:endParaRPr>
          </a:p>
        </p:txBody>
      </p:sp>
      <p:sp>
        <p:nvSpPr>
          <p:cNvPr id="24581" name="Slide Number Placeholder 4"/>
          <p:cNvSpPr>
            <a:spLocks noGrp="1"/>
          </p:cNvSpPr>
          <p:nvPr>
            <p:ph type="sldNum" sz="quarter" idx="12"/>
          </p:nvPr>
        </p:nvSpPr>
        <p:spPr>
          <a:noFill/>
        </p:spPr>
        <p:txBody>
          <a:bodyPr/>
          <a:lstStyle/>
          <a:p>
            <a:fld id="{15CA7482-0E0C-41F1-BF60-A091CC2B80BB}" type="slidenum">
              <a:rPr lang="en-US" altLang="en-US" smtClean="0"/>
              <a:pPr/>
              <a:t>18</a:t>
            </a:fld>
            <a:endParaRPr lang="en-US" altLang="en-US" smtClean="0"/>
          </a:p>
        </p:txBody>
      </p:sp>
      <p:sp>
        <p:nvSpPr>
          <p:cNvPr id="9" name="Rectangle 8"/>
          <p:cNvSpPr/>
          <p:nvPr/>
        </p:nvSpPr>
        <p:spPr>
          <a:xfrm>
            <a:off x="2133600" y="152400"/>
            <a:ext cx="4572000" cy="400050"/>
          </a:xfrm>
          <a:prstGeom prst="rect">
            <a:avLst/>
          </a:prstGeom>
        </p:spPr>
        <p:txBody>
          <a:bodyPr>
            <a:spAutoFit/>
          </a:bodyPr>
          <a:lstStyle/>
          <a:p>
            <a:pPr algn="ctr">
              <a:defRPr/>
            </a:pPr>
            <a:r>
              <a:rPr lang="en-US" sz="2000" b="1" dirty="0">
                <a:solidFill>
                  <a:srgbClr val="FFFF00"/>
                </a:solidFill>
                <a:latin typeface="+mj-lt"/>
              </a:rPr>
              <a:t>Location, Asset, Date of Incident</a:t>
            </a:r>
            <a:endParaRPr lang="en-US" b="1"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81000" y="1066800"/>
            <a:ext cx="4752975" cy="3470275"/>
          </a:xfrm>
          <a:prstGeom prst="rect">
            <a:avLst/>
          </a:prstGeom>
          <a:noFill/>
          <a:ln w="19050">
            <a:noFill/>
            <a:miter lim="800000"/>
            <a:headEnd/>
            <a:tailEnd/>
          </a:ln>
        </p:spPr>
        <p:txBody>
          <a:bodyPr>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Incident title</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eaLnBrk="1" hangingPunct="1">
              <a:defRPr/>
            </a:pPr>
            <a:r>
              <a:rPr lang="en-US" sz="1050" dirty="0">
                <a:solidFill>
                  <a:srgbClr val="000000"/>
                </a:solidFill>
                <a:latin typeface="Arial" pitchFamily="34" charset="0"/>
              </a:rPr>
              <a:t>Short description of what happened</a:t>
            </a: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14300" indent="-114300">
              <a:defRPr/>
            </a:pPr>
            <a:r>
              <a:rPr lang="en-US" sz="1050" dirty="0">
                <a:latin typeface="Arial" charset="0"/>
                <a:cs typeface="Tahoma" pitchFamily="34" charset="0"/>
              </a:rPr>
              <a:t>(This must solely relate to the people at risk of harm or people at risk of causing the harm)</a:t>
            </a:r>
          </a:p>
          <a:p>
            <a:pPr marL="114300" indent="-114300">
              <a:defRPr/>
            </a:pPr>
            <a:endParaRPr lang="en-US" sz="1050" dirty="0">
              <a:latin typeface="Arial" charset="0"/>
              <a:cs typeface="Tahoma" pitchFamily="34" charset="0"/>
            </a:endParaRPr>
          </a:p>
          <a:p>
            <a:pPr marL="114300" indent="-114300">
              <a:defRPr/>
            </a:pPr>
            <a:endParaRPr lang="en-US" sz="1050" dirty="0">
              <a:solidFill>
                <a:srgbClr val="0000FF"/>
              </a:solidFill>
              <a:latin typeface="Arial" charset="0"/>
              <a:cs typeface="Tahoma" pitchFamily="34" charset="0"/>
            </a:endParaRPr>
          </a:p>
          <a:p>
            <a:pPr eaLnBrk="1" hangingPunct="1">
              <a:buFont typeface="Arial" pitchFamily="34" charset="0"/>
              <a:buChar char="•"/>
              <a:defRPr/>
            </a:pPr>
            <a:r>
              <a:rPr lang="en-US" sz="1050" dirty="0">
                <a:solidFill>
                  <a:srgbClr val="FF0000"/>
                </a:solidFill>
                <a:latin typeface="Arial" charset="0"/>
                <a:cs typeface="Tahoma" pitchFamily="34" charset="0"/>
              </a:rPr>
              <a:t> Learning points for them from the investigation</a:t>
            </a:r>
          </a:p>
          <a:p>
            <a:pPr eaLnBrk="1" hangingPunct="1">
              <a:buFont typeface="Arial" pitchFamily="34" charset="0"/>
              <a:buChar char="•"/>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5603"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5604" name="TextBox 16"/>
          <p:cNvSpPr txBox="1">
            <a:spLocks noChangeArrowheads="1"/>
          </p:cNvSpPr>
          <p:nvPr/>
        </p:nvSpPr>
        <p:spPr bwMode="auto">
          <a:xfrm>
            <a:off x="304800" y="4876800"/>
            <a:ext cx="5181600" cy="584200"/>
          </a:xfrm>
          <a:prstGeom prst="rect">
            <a:avLst/>
          </a:prstGeom>
          <a:solidFill>
            <a:schemeClr val="accent2"/>
          </a:solidFill>
          <a:ln w="9525">
            <a:noFill/>
            <a:miter lim="800000"/>
            <a:headEnd/>
            <a:tailEnd/>
          </a:ln>
        </p:spPr>
        <p:txBody>
          <a:bodyPr>
            <a:spAutoFit/>
          </a:bodyPr>
          <a:lstStyle/>
          <a:p>
            <a:pPr eaLnBrk="1" hangingPunct="1"/>
            <a:r>
              <a:rPr lang="en-US" sz="1600" b="1">
                <a:solidFill>
                  <a:srgbClr val="FFFF00"/>
                </a:solidFill>
                <a:latin typeface="Tahoma" pitchFamily="34" charset="0"/>
              </a:rPr>
              <a:t>Strap line – should be the key (keep short and memorable )</a:t>
            </a:r>
          </a:p>
        </p:txBody>
      </p:sp>
      <p:sp>
        <p:nvSpPr>
          <p:cNvPr id="14" name="Rectangle 13"/>
          <p:cNvSpPr/>
          <p:nvPr/>
        </p:nvSpPr>
        <p:spPr>
          <a:xfrm>
            <a:off x="5562600" y="1066800"/>
            <a:ext cx="3352800" cy="2286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what was done wrong</a:t>
            </a:r>
          </a:p>
        </p:txBody>
      </p:sp>
      <p:sp>
        <p:nvSpPr>
          <p:cNvPr id="15" name="Rectangle 14"/>
          <p:cNvSpPr/>
          <p:nvPr/>
        </p:nvSpPr>
        <p:spPr>
          <a:xfrm>
            <a:off x="5562600" y="3581400"/>
            <a:ext cx="3429000" cy="228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how it should be done right</a:t>
            </a:r>
          </a:p>
        </p:txBody>
      </p:sp>
      <p:sp>
        <p:nvSpPr>
          <p:cNvPr id="25607" name="Slide Number Placeholder 12"/>
          <p:cNvSpPr>
            <a:spLocks noGrp="1"/>
          </p:cNvSpPr>
          <p:nvPr>
            <p:ph type="sldNum" sz="quarter" idx="12"/>
          </p:nvPr>
        </p:nvSpPr>
        <p:spPr>
          <a:noFill/>
        </p:spPr>
        <p:txBody>
          <a:bodyPr/>
          <a:lstStyle/>
          <a:p>
            <a:fld id="{53AF6C99-8D7C-4C7B-82D3-03D7820BE8F9}" type="slidenum">
              <a:rPr lang="en-US" smtClean="0"/>
              <a:pPr/>
              <a:t>19</a:t>
            </a:fld>
            <a:endParaRPr lang="en-US"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5609" name="Group 131"/>
          <p:cNvGrpSpPr>
            <a:grpSpLocks/>
          </p:cNvGrpSpPr>
          <p:nvPr/>
        </p:nvGrpSpPr>
        <p:grpSpPr bwMode="auto">
          <a:xfrm>
            <a:off x="8534400" y="2743200"/>
            <a:ext cx="336550" cy="544513"/>
            <a:chOff x="3504" y="544"/>
            <a:chExt cx="2287" cy="1855"/>
          </a:xfrm>
        </p:grpSpPr>
        <p:sp>
          <p:nvSpPr>
            <p:cNvPr id="25611"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5612"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5610" name="Freeform 132"/>
          <p:cNvSpPr>
            <a:spLocks/>
          </p:cNvSpPr>
          <p:nvPr/>
        </p:nvSpPr>
        <p:spPr bwMode="auto">
          <a:xfrm>
            <a:off x="8534400"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5" name="Rectangle 9"/>
          <p:cNvSpPr>
            <a:spLocks noChangeArrowheads="1"/>
          </p:cNvSpPr>
          <p:nvPr/>
        </p:nvSpPr>
        <p:spPr bwMode="auto">
          <a:xfrm>
            <a:off x="76200" y="685800"/>
            <a:ext cx="9067800" cy="5562600"/>
          </a:xfrm>
          <a:prstGeom prst="rect">
            <a:avLst/>
          </a:prstGeom>
          <a:noFill/>
          <a:ln w="12700">
            <a:noFill/>
            <a:miter lim="800000"/>
            <a:headEnd/>
            <a:tailEnd/>
          </a:ln>
          <a:effectLst/>
        </p:spPr>
        <p:txBody>
          <a:bodyPr/>
          <a:lstStyle/>
          <a:p>
            <a:pPr>
              <a:defRPr/>
            </a:pPr>
            <a:r>
              <a:rPr lang="en-US" sz="1600" b="1" dirty="0">
                <a:latin typeface="Arial" charset="0"/>
                <a:cs typeface="Arial" charset="0"/>
              </a:rPr>
              <a:t>Description of the incident:</a:t>
            </a:r>
          </a:p>
          <a:p>
            <a:pPr marL="457200" indent="-457200">
              <a:spcBef>
                <a:spcPct val="50000"/>
              </a:spcBef>
              <a:defRPr/>
            </a:pPr>
            <a:r>
              <a:rPr lang="en-US" sz="1400" b="1" dirty="0">
                <a:latin typeface="+mn-lt"/>
                <a:cs typeface="Arial" charset="0"/>
              </a:rPr>
              <a:t> </a:t>
            </a:r>
          </a:p>
          <a:p>
            <a:pPr marL="457200" indent="-457200">
              <a:spcBef>
                <a:spcPct val="50000"/>
              </a:spcBef>
              <a:buFont typeface="+mj-lt"/>
              <a:buAutoNum type="arabicPeriod"/>
              <a:defRPr/>
            </a:pPr>
            <a:endParaRPr lang="en-US" sz="2000" b="1" dirty="0">
              <a:latin typeface="Arial" charset="0"/>
              <a:cs typeface="Arial" charset="0"/>
            </a:endParaRPr>
          </a:p>
          <a:p>
            <a:pPr>
              <a:spcBef>
                <a:spcPct val="50000"/>
              </a:spcBef>
              <a:defRPr/>
            </a:pPr>
            <a:endParaRPr lang="en-US" sz="2000" b="1" dirty="0">
              <a:latin typeface="Arial" charset="0"/>
              <a:cs typeface="Arial" charset="0"/>
            </a:endParaRPr>
          </a:p>
          <a:p>
            <a:pPr>
              <a:spcBef>
                <a:spcPct val="50000"/>
              </a:spcBef>
              <a:defRPr/>
            </a:pPr>
            <a:endParaRPr lang="en-US" sz="2000" b="1" dirty="0">
              <a:latin typeface="Arial" charset="0"/>
              <a:cs typeface="Arial" charset="0"/>
            </a:endParaRPr>
          </a:p>
          <a:p>
            <a:pPr>
              <a:spcBef>
                <a:spcPct val="50000"/>
              </a:spcBef>
              <a:defRPr/>
            </a:pPr>
            <a:endParaRPr lang="en-US" sz="1600" b="1" dirty="0">
              <a:latin typeface="Arial" charset="0"/>
              <a:cs typeface="Arial" charset="0"/>
            </a:endParaRPr>
          </a:p>
          <a:p>
            <a:pPr>
              <a:spcBef>
                <a:spcPct val="50000"/>
              </a:spcBef>
              <a:defRPr/>
            </a:pPr>
            <a:endParaRPr lang="en-US" sz="2000" b="1" dirty="0">
              <a:latin typeface="Arial" charset="0"/>
              <a:cs typeface="Arial" charset="0"/>
            </a:endParaRPr>
          </a:p>
          <a:p>
            <a:pPr>
              <a:spcBef>
                <a:spcPct val="50000"/>
              </a:spcBef>
              <a:defRPr/>
            </a:pPr>
            <a:endParaRPr lang="en-US" sz="1100" b="1" dirty="0">
              <a:latin typeface="+mj-lt"/>
            </a:endParaRPr>
          </a:p>
          <a:p>
            <a:pPr>
              <a:spcBef>
                <a:spcPct val="50000"/>
              </a:spcBef>
              <a:defRPr/>
            </a:pPr>
            <a:endParaRPr lang="en-US" sz="1100" b="1" dirty="0">
              <a:latin typeface="+mj-lt"/>
            </a:endParaRPr>
          </a:p>
          <a:p>
            <a:pPr>
              <a:spcBef>
                <a:spcPct val="50000"/>
              </a:spcBef>
              <a:defRPr/>
            </a:pPr>
            <a:endParaRPr lang="en-US" sz="1100" b="1" dirty="0">
              <a:latin typeface="+mj-lt"/>
            </a:endParaRPr>
          </a:p>
        </p:txBody>
      </p:sp>
      <p:sp>
        <p:nvSpPr>
          <p:cNvPr id="12291" name="Slide Number Placeholder 3"/>
          <p:cNvSpPr>
            <a:spLocks noGrp="1"/>
          </p:cNvSpPr>
          <p:nvPr>
            <p:ph type="sldNum" sz="quarter" idx="11"/>
          </p:nvPr>
        </p:nvSpPr>
        <p:spPr>
          <a:xfrm>
            <a:off x="8001000" y="6553200"/>
            <a:ext cx="1905000" cy="457200"/>
          </a:xfrm>
        </p:spPr>
        <p:txBody>
          <a:bodyPr/>
          <a:lstStyle/>
          <a:p>
            <a:pPr algn="l">
              <a:defRPr/>
            </a:pPr>
            <a:fld id="{77D4A139-B5D7-4648-95A0-F61E0D2EFDC8}" type="slidenum">
              <a:rPr lang="en-US" sz="1000">
                <a:latin typeface="+mj-lt"/>
              </a:rPr>
              <a:pPr algn="l">
                <a:defRPr/>
              </a:pPr>
              <a:t>2</a:t>
            </a:fld>
            <a:endParaRPr lang="en-US" sz="1000">
              <a:latin typeface="+mj-lt"/>
            </a:endParaRPr>
          </a:p>
        </p:txBody>
      </p:sp>
      <p:sp>
        <p:nvSpPr>
          <p:cNvPr id="6" name="TextBox 5"/>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540125"/>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119063" indent="-119063" eaLnBrk="1" hangingPunct="1">
              <a:buFontTx/>
              <a:buChar char="•"/>
              <a:defRPr/>
            </a:pPr>
            <a:r>
              <a:rPr lang="en-US" sz="1400" dirty="0">
                <a:solidFill>
                  <a:srgbClr val="0033CC"/>
                </a:solidFill>
                <a:latin typeface="+mj-lt"/>
                <a:sym typeface="Wingdings" pitchFamily="2" charset="2"/>
              </a:rPr>
              <a:t>1</a:t>
            </a:r>
          </a:p>
          <a:p>
            <a:pPr marL="119063" indent="-119063" eaLnBrk="1" hangingPunct="1">
              <a:buFontTx/>
              <a:buChar char="•"/>
              <a:defRPr/>
            </a:pPr>
            <a:r>
              <a:rPr lang="en-US" sz="1400" dirty="0">
                <a:solidFill>
                  <a:srgbClr val="0033CC"/>
                </a:solidFill>
                <a:latin typeface="+mj-lt"/>
                <a:sym typeface="Wingdings" pitchFamily="2" charset="2"/>
              </a:rPr>
              <a:t>2</a:t>
            </a:r>
          </a:p>
          <a:p>
            <a:pPr marL="119063" indent="-119063" eaLnBrk="1" hangingPunct="1">
              <a:buFontTx/>
              <a:buChar char="•"/>
              <a:defRPr/>
            </a:pPr>
            <a:r>
              <a:rPr lang="en-US" sz="1400" dirty="0">
                <a:solidFill>
                  <a:srgbClr val="0033CC"/>
                </a:solidFill>
                <a:latin typeface="+mj-lt"/>
                <a:sym typeface="Wingdings" pitchFamily="2" charset="2"/>
              </a:rPr>
              <a:t>3</a:t>
            </a:r>
          </a:p>
          <a:p>
            <a:pPr marL="119063" indent="-119063" eaLnBrk="1" hangingPunct="1">
              <a:buFontTx/>
              <a:buChar char="•"/>
              <a:defRPr/>
            </a:pPr>
            <a:r>
              <a:rPr lang="en-US" sz="1400" dirty="0">
                <a:solidFill>
                  <a:srgbClr val="0033CC"/>
                </a:solidFill>
                <a:latin typeface="+mj-lt"/>
                <a:sym typeface="Wingdings" pitchFamily="2" charset="2"/>
              </a:rPr>
              <a:t>4</a:t>
            </a:r>
          </a:p>
          <a:p>
            <a:pPr marL="119063" indent="-119063" eaLnBrk="1" hangingPunct="1">
              <a:buFontTx/>
              <a:buChar char="•"/>
              <a:defRPr/>
            </a:pPr>
            <a:r>
              <a:rPr lang="en-US" sz="1400" dirty="0">
                <a:solidFill>
                  <a:srgbClr val="0033CC"/>
                </a:solidFill>
                <a:latin typeface="+mj-lt"/>
                <a:sym typeface="Wingdings" pitchFamily="2" charset="2"/>
              </a:rPr>
              <a:t>5</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6627" name="Group 9"/>
          <p:cNvGrpSpPr>
            <a:grpSpLocks/>
          </p:cNvGrpSpPr>
          <p:nvPr/>
        </p:nvGrpSpPr>
        <p:grpSpPr bwMode="auto">
          <a:xfrm>
            <a:off x="12700" y="-228600"/>
            <a:ext cx="8920163" cy="990600"/>
            <a:chOff x="9" y="-144"/>
            <a:chExt cx="6087" cy="624"/>
          </a:xfrm>
        </p:grpSpPr>
        <p:sp>
          <p:nvSpPr>
            <p:cNvPr id="26630"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6632"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6633"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6628" name="Slide Number Placeholder 8"/>
          <p:cNvSpPr>
            <a:spLocks noGrp="1"/>
          </p:cNvSpPr>
          <p:nvPr>
            <p:ph type="sldNum" sz="quarter" idx="12"/>
          </p:nvPr>
        </p:nvSpPr>
        <p:spPr>
          <a:noFill/>
        </p:spPr>
        <p:txBody>
          <a:bodyPr/>
          <a:lstStyle/>
          <a:p>
            <a:fld id="{2DFAD999-D350-4D14-BA8E-F71F5CF5E632}" type="slidenum">
              <a:rPr lang="en-US" smtClean="0"/>
              <a:pPr/>
              <a:t>20</a:t>
            </a:fld>
            <a:endParaRPr lang="en-US" smtClean="0"/>
          </a:p>
        </p:txBody>
      </p:sp>
      <p:sp>
        <p:nvSpPr>
          <p:cNvPr id="26629" name="Rectangle 8"/>
          <p:cNvSpPr>
            <a:spLocks noChangeArrowheads="1"/>
          </p:cNvSpPr>
          <p:nvPr/>
        </p:nvSpPr>
        <p:spPr bwMode="auto">
          <a:xfrm>
            <a:off x="285750" y="838200"/>
            <a:ext cx="2228850" cy="307975"/>
          </a:xfrm>
          <a:prstGeom prst="rect">
            <a:avLst/>
          </a:prstGeom>
          <a:noFill/>
          <a:ln w="9525">
            <a:noFill/>
            <a:miter lim="800000"/>
            <a:headEnd/>
            <a:tailEnd/>
          </a:ln>
        </p:spPr>
        <p:txBody>
          <a:bodyPr wrap="none">
            <a:spAutoFit/>
          </a:bodyPr>
          <a:lstStyle/>
          <a:p>
            <a:pPr marL="114300" indent="-114300" algn="just"/>
            <a:r>
              <a:rPr lang="en-GB" sz="1400" b="1">
                <a:solidFill>
                  <a:srgbClr val="333399"/>
                </a:solidFill>
                <a:latin typeface="Tahoma" pitchFamily="34" charset="0"/>
              </a:rPr>
              <a:t>Date:</a:t>
            </a:r>
            <a:r>
              <a:rPr lang="en-US" sz="1400" b="1">
                <a:solidFill>
                  <a:srgbClr val="333399"/>
                </a:solidFill>
                <a:latin typeface="Tahoma" pitchFamily="34" charset="0"/>
              </a:rPr>
              <a:t>       Incident title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9"/>
          <p:cNvSpPr>
            <a:spLocks noChangeArrowheads="1"/>
          </p:cNvSpPr>
          <p:nvPr/>
        </p:nvSpPr>
        <p:spPr bwMode="auto">
          <a:xfrm>
            <a:off x="0" y="685800"/>
            <a:ext cx="8915400" cy="533400"/>
          </a:xfrm>
          <a:prstGeom prst="rect">
            <a:avLst/>
          </a:prstGeom>
          <a:noFill/>
          <a:ln w="12700">
            <a:noFill/>
            <a:miter lim="800000"/>
            <a:headEnd/>
            <a:tailEnd/>
          </a:ln>
        </p:spPr>
        <p:txBody>
          <a:bodyPr/>
          <a:lstStyle/>
          <a:p>
            <a:r>
              <a:rPr lang="en-US" sz="1600" b="1">
                <a:latin typeface="Arial" charset="0"/>
                <a:cs typeface="Arial" charset="0"/>
              </a:rPr>
              <a:t>Photographs, diagrams &amp; sketches:</a:t>
            </a:r>
          </a:p>
        </p:txBody>
      </p:sp>
      <p:sp>
        <p:nvSpPr>
          <p:cNvPr id="5" name="TextBox 4"/>
          <p:cNvSpPr txBox="1"/>
          <p:nvPr/>
        </p:nvSpPr>
        <p:spPr>
          <a:xfrm>
            <a:off x="0" y="1179513"/>
            <a:ext cx="9144000" cy="3600450"/>
          </a:xfrm>
          <a:prstGeom prst="rect">
            <a:avLst/>
          </a:prstGeom>
          <a:noFill/>
        </p:spPr>
        <p:txBody>
          <a:bodyPr>
            <a:spAutoFit/>
          </a:bodyPr>
          <a:lstStyle/>
          <a:p>
            <a:pPr>
              <a:defRPr/>
            </a:pPr>
            <a:endParaRPr lang="en-US" sz="1400" b="1" dirty="0">
              <a:solidFill>
                <a:srgbClr val="0033CC"/>
              </a:solidFill>
              <a:latin typeface="+mj-lt"/>
            </a:endParaRPr>
          </a:p>
          <a:p>
            <a:pPr>
              <a:defRPr/>
            </a:pPr>
            <a:endParaRPr lang="en-US" sz="1400" b="1" dirty="0">
              <a:solidFill>
                <a:srgbClr val="0033CC"/>
              </a:solidFill>
              <a:latin typeface="+mj-lt"/>
            </a:endParaRPr>
          </a:p>
          <a:p>
            <a:pPr>
              <a:defRPr/>
            </a:pPr>
            <a:endParaRPr lang="en-US" sz="1400" b="1" dirty="0">
              <a:solidFill>
                <a:srgbClr val="0033CC"/>
              </a:solidFill>
              <a:latin typeface="+mj-lt"/>
            </a:endParaRPr>
          </a:p>
          <a:p>
            <a:pPr>
              <a:defRPr/>
            </a:pPr>
            <a:endParaRPr lang="en-US" sz="1400" b="1" dirty="0">
              <a:solidFill>
                <a:srgbClr val="0033CC"/>
              </a:solidFill>
              <a:latin typeface="+mj-lt"/>
            </a:endParaRPr>
          </a:p>
          <a:p>
            <a:pPr>
              <a:defRPr/>
            </a:pPr>
            <a:endParaRPr lang="en-US" sz="1400" b="1" dirty="0">
              <a:solidFill>
                <a:srgbClr val="0033CC"/>
              </a:solidFill>
              <a:latin typeface="+mj-lt"/>
            </a:endParaRPr>
          </a:p>
          <a:p>
            <a:pPr>
              <a:defRPr/>
            </a:pPr>
            <a:endParaRPr lang="en-US" sz="1400" b="1" dirty="0">
              <a:solidFill>
                <a:srgbClr val="0033CC"/>
              </a:solidFill>
              <a:latin typeface="+mj-lt"/>
            </a:endParaRPr>
          </a:p>
          <a:p>
            <a:pPr>
              <a:defRPr/>
            </a:pPr>
            <a:endParaRPr lang="en-US" sz="1400" b="1" dirty="0">
              <a:solidFill>
                <a:srgbClr val="0033CC"/>
              </a:solidFill>
              <a:latin typeface="+mj-lt"/>
            </a:endParaRPr>
          </a:p>
          <a:p>
            <a:pPr>
              <a:defRPr/>
            </a:pPr>
            <a:endParaRPr lang="en-US" sz="1400" b="1" dirty="0">
              <a:solidFill>
                <a:srgbClr val="0033CC"/>
              </a:solidFill>
              <a:latin typeface="+mj-lt"/>
            </a:endParaRPr>
          </a:p>
          <a:p>
            <a:pPr>
              <a:defRPr/>
            </a:pPr>
            <a:endParaRPr lang="en-US" sz="1400" b="1" dirty="0">
              <a:solidFill>
                <a:srgbClr val="0033CC"/>
              </a:solidFill>
              <a:latin typeface="+mj-lt"/>
            </a:endParaRPr>
          </a:p>
          <a:p>
            <a:pPr>
              <a:spcBef>
                <a:spcPct val="50000"/>
              </a:spcBef>
              <a:defRPr/>
            </a:pPr>
            <a:endParaRPr lang="en-US" sz="1400" dirty="0">
              <a:solidFill>
                <a:srgbClr val="0033CC"/>
              </a:solidFill>
              <a:latin typeface="+mj-lt"/>
            </a:endParaRPr>
          </a:p>
          <a:p>
            <a:pPr>
              <a:spcBef>
                <a:spcPct val="50000"/>
              </a:spcBef>
              <a:defRPr/>
            </a:pPr>
            <a:endParaRPr lang="en-US" sz="1400" dirty="0">
              <a:solidFill>
                <a:srgbClr val="0033CC"/>
              </a:solidFill>
              <a:latin typeface="+mj-lt"/>
            </a:endParaRPr>
          </a:p>
          <a:p>
            <a:pPr>
              <a:spcBef>
                <a:spcPct val="50000"/>
              </a:spcBef>
              <a:buFont typeface="Arial" pitchFamily="34" charset="0"/>
              <a:buChar char="•"/>
              <a:defRPr/>
            </a:pPr>
            <a:endParaRPr lang="en-US" sz="1400" dirty="0">
              <a:solidFill>
                <a:srgbClr val="0033CC"/>
              </a:solidFill>
              <a:latin typeface="+mj-lt"/>
            </a:endParaRPr>
          </a:p>
          <a:p>
            <a:pPr>
              <a:spcBef>
                <a:spcPct val="50000"/>
              </a:spcBef>
              <a:defRPr/>
            </a:pPr>
            <a:endParaRPr lang="en-US" sz="1400" dirty="0">
              <a:solidFill>
                <a:srgbClr val="0033CC"/>
              </a:solidFill>
              <a:latin typeface="+mj-lt"/>
            </a:endParaRPr>
          </a:p>
          <a:p>
            <a:pPr>
              <a:spcBef>
                <a:spcPct val="50000"/>
              </a:spcBef>
              <a:defRPr/>
            </a:pPr>
            <a:r>
              <a:rPr lang="en-US" sz="1200" dirty="0">
                <a:latin typeface="+mj-lt"/>
              </a:rPr>
              <a:t> </a:t>
            </a:r>
            <a:endParaRPr lang="en-US" dirty="0"/>
          </a:p>
        </p:txBody>
      </p:sp>
      <p:sp>
        <p:nvSpPr>
          <p:cNvPr id="14340" name="Slide Number Placeholder 5"/>
          <p:cNvSpPr>
            <a:spLocks noGrp="1"/>
          </p:cNvSpPr>
          <p:nvPr>
            <p:ph type="sldNum" sz="quarter" idx="11"/>
          </p:nvPr>
        </p:nvSpPr>
        <p:spPr>
          <a:xfrm>
            <a:off x="8001000" y="6553200"/>
            <a:ext cx="1905000" cy="457200"/>
          </a:xfrm>
        </p:spPr>
        <p:txBody>
          <a:bodyPr/>
          <a:lstStyle/>
          <a:p>
            <a:pPr algn="l">
              <a:defRPr/>
            </a:pPr>
            <a:fld id="{F37AF80C-1D34-49E3-BFE2-0207795ECB03}" type="slidenum">
              <a:rPr lang="en-US" sz="1000">
                <a:latin typeface="+mj-lt"/>
              </a:rPr>
              <a:pPr algn="l">
                <a:defRPr/>
              </a:pPr>
              <a:t>3</a:t>
            </a:fld>
            <a:endParaRPr lang="en-US" sz="1000">
              <a:latin typeface="+mj-lt"/>
            </a:endParaRPr>
          </a:p>
        </p:txBody>
      </p:sp>
      <p:sp>
        <p:nvSpPr>
          <p:cNvPr id="6" name="TextBox 5"/>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2"/>
          <p:cNvSpPr>
            <a:spLocks noGrp="1"/>
          </p:cNvSpPr>
          <p:nvPr>
            <p:ph type="sldNum" sz="quarter" idx="11"/>
          </p:nvPr>
        </p:nvSpPr>
        <p:spPr>
          <a:noFill/>
        </p:spPr>
        <p:txBody>
          <a:bodyPr/>
          <a:lstStyle/>
          <a:p>
            <a:fld id="{CA575F40-F5EF-4453-A73A-2B86EAD388E8}" type="slidenum">
              <a:rPr lang="en-US" altLang="en-US" smtClean="0"/>
              <a:pPr/>
              <a:t>4</a:t>
            </a:fld>
            <a:endParaRPr lang="en-US" altLang="en-US" smtClean="0"/>
          </a:p>
        </p:txBody>
      </p:sp>
      <p:sp>
        <p:nvSpPr>
          <p:cNvPr id="10243" name="Rectangle 3"/>
          <p:cNvSpPr>
            <a:spLocks noChangeArrowheads="1"/>
          </p:cNvSpPr>
          <p:nvPr/>
        </p:nvSpPr>
        <p:spPr bwMode="auto">
          <a:xfrm>
            <a:off x="152400" y="838200"/>
            <a:ext cx="6015038" cy="400050"/>
          </a:xfrm>
          <a:prstGeom prst="rect">
            <a:avLst/>
          </a:prstGeom>
          <a:noFill/>
          <a:ln w="9525">
            <a:noFill/>
            <a:miter lim="800000"/>
            <a:headEnd/>
            <a:tailEnd/>
          </a:ln>
        </p:spPr>
        <p:txBody>
          <a:bodyPr wrap="none">
            <a:spAutoFit/>
          </a:bodyPr>
          <a:lstStyle/>
          <a:p>
            <a:r>
              <a:rPr lang="en-US" altLang="en-US" sz="2000" b="1">
                <a:latin typeface="Arial" charset="0"/>
                <a:cs typeface="Arial" charset="0"/>
              </a:rPr>
              <a:t>Key findings – Emergency Response &amp; Damage</a:t>
            </a:r>
          </a:p>
        </p:txBody>
      </p:sp>
      <p:sp>
        <p:nvSpPr>
          <p:cNvPr id="7" name="TextBox 6"/>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2"/>
          <p:cNvSpPr>
            <a:spLocks noGrp="1"/>
          </p:cNvSpPr>
          <p:nvPr>
            <p:ph type="sldNum" sz="quarter" idx="11"/>
          </p:nvPr>
        </p:nvSpPr>
        <p:spPr>
          <a:noFill/>
        </p:spPr>
        <p:txBody>
          <a:bodyPr/>
          <a:lstStyle/>
          <a:p>
            <a:fld id="{490A54E1-7F50-4173-87C7-7A88947CFBD2}" type="slidenum">
              <a:rPr lang="en-US" altLang="en-US" smtClean="0"/>
              <a:pPr/>
              <a:t>5</a:t>
            </a:fld>
            <a:endParaRPr lang="en-US" altLang="en-US" smtClean="0"/>
          </a:p>
        </p:txBody>
      </p:sp>
      <p:sp>
        <p:nvSpPr>
          <p:cNvPr id="11267" name="Rectangle 3"/>
          <p:cNvSpPr>
            <a:spLocks noChangeArrowheads="1"/>
          </p:cNvSpPr>
          <p:nvPr/>
        </p:nvSpPr>
        <p:spPr bwMode="auto">
          <a:xfrm>
            <a:off x="152400" y="838200"/>
            <a:ext cx="4699000" cy="400050"/>
          </a:xfrm>
          <a:prstGeom prst="rect">
            <a:avLst/>
          </a:prstGeom>
          <a:noFill/>
          <a:ln w="9525">
            <a:noFill/>
            <a:miter lim="800000"/>
            <a:headEnd/>
            <a:tailEnd/>
          </a:ln>
        </p:spPr>
        <p:txBody>
          <a:bodyPr wrap="none">
            <a:spAutoFit/>
          </a:bodyPr>
          <a:lstStyle/>
          <a:p>
            <a:r>
              <a:rPr lang="en-US" altLang="en-US" sz="2000" b="1">
                <a:latin typeface="Arial" charset="0"/>
                <a:cs typeface="Arial" charset="0"/>
              </a:rPr>
              <a:t>Modeling Outcome/Incident Scenario</a:t>
            </a:r>
          </a:p>
        </p:txBody>
      </p:sp>
      <p:sp>
        <p:nvSpPr>
          <p:cNvPr id="7" name="TextBox 6"/>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304800" y="1981200"/>
            <a:ext cx="8610600" cy="3810000"/>
          </a:xfrm>
          <a:prstGeom prst="rect">
            <a:avLst/>
          </a:prstGeom>
          <a:noFill/>
          <a:ln w="12700">
            <a:noFill/>
            <a:miter lim="800000"/>
            <a:headEnd/>
            <a:tailEnd/>
          </a:ln>
        </p:spPr>
        <p:txBody>
          <a:bodyPr lIns="90488" tIns="44450" rIns="90488" bIns="44450"/>
          <a:lstStyle/>
          <a:p>
            <a:pPr marL="342900" indent="-342900">
              <a:spcBef>
                <a:spcPct val="20000"/>
              </a:spcBef>
              <a:buFontTx/>
              <a:buChar char="•"/>
            </a:pPr>
            <a:endParaRPr lang="en-GB" sz="2000" b="1"/>
          </a:p>
        </p:txBody>
      </p:sp>
      <p:sp>
        <p:nvSpPr>
          <p:cNvPr id="12291" name="Text Box 4"/>
          <p:cNvSpPr txBox="1">
            <a:spLocks noChangeArrowheads="1"/>
          </p:cNvSpPr>
          <p:nvPr/>
        </p:nvSpPr>
        <p:spPr bwMode="auto">
          <a:xfrm>
            <a:off x="0" y="762000"/>
            <a:ext cx="4800600" cy="338138"/>
          </a:xfrm>
          <a:prstGeom prst="rect">
            <a:avLst/>
          </a:prstGeom>
          <a:noFill/>
          <a:ln w="12700">
            <a:noFill/>
            <a:miter lim="800000"/>
            <a:headEnd/>
            <a:tailEnd/>
          </a:ln>
        </p:spPr>
        <p:txBody>
          <a:bodyPr>
            <a:spAutoFit/>
          </a:bodyPr>
          <a:lstStyle/>
          <a:p>
            <a:pPr>
              <a:spcBef>
                <a:spcPct val="50000"/>
              </a:spcBef>
            </a:pPr>
            <a:r>
              <a:rPr lang="en-GB" sz="1600" b="1">
                <a:latin typeface="Arial" charset="0"/>
                <a:cs typeface="Arial" charset="0"/>
              </a:rPr>
              <a:t>Findings:  </a:t>
            </a:r>
            <a:r>
              <a:rPr lang="en-US" sz="1600" b="1">
                <a:latin typeface="Arial" charset="0"/>
              </a:rPr>
              <a:t>Immediate causes:</a:t>
            </a:r>
            <a:endParaRPr lang="en-GB" sz="1600" b="1">
              <a:latin typeface="Arial" charset="0"/>
              <a:cs typeface="Arial" charset="0"/>
            </a:endParaRPr>
          </a:p>
        </p:txBody>
      </p:sp>
      <p:sp>
        <p:nvSpPr>
          <p:cNvPr id="5124" name="Rectangle 5"/>
          <p:cNvSpPr>
            <a:spLocks noChangeArrowheads="1"/>
          </p:cNvSpPr>
          <p:nvPr/>
        </p:nvSpPr>
        <p:spPr bwMode="auto">
          <a:xfrm>
            <a:off x="0" y="1066800"/>
            <a:ext cx="8610600" cy="533400"/>
          </a:xfrm>
          <a:prstGeom prst="rect">
            <a:avLst/>
          </a:prstGeom>
          <a:noFill/>
          <a:ln w="12700">
            <a:noFill/>
            <a:miter lim="800000"/>
            <a:headEnd/>
            <a:tailEnd/>
          </a:ln>
        </p:spPr>
        <p:txBody>
          <a:bodyPr lIns="90488" tIns="44450" rIns="90488" bIns="44450"/>
          <a:lstStyle/>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endParaRPr lang="en-US" sz="1400" dirty="0">
              <a:solidFill>
                <a:srgbClr val="0033CC"/>
              </a:solidFill>
              <a:latin typeface="+mj-lt"/>
            </a:endParaRPr>
          </a:p>
          <a:p>
            <a:pPr>
              <a:defRPr/>
            </a:pPr>
            <a:endParaRPr lang="en-US" sz="1600" dirty="0">
              <a:solidFill>
                <a:schemeClr val="accent2">
                  <a:lumMod val="60000"/>
                  <a:lumOff val="40000"/>
                </a:schemeClr>
              </a:solidFill>
            </a:endParaRPr>
          </a:p>
          <a:p>
            <a:pPr marL="342900" indent="-342900">
              <a:spcBef>
                <a:spcPct val="20000"/>
              </a:spcBef>
              <a:defRPr/>
            </a:pPr>
            <a:r>
              <a:rPr lang="en-US" sz="1800" dirty="0">
                <a:solidFill>
                  <a:schemeClr val="accent2">
                    <a:lumMod val="60000"/>
                    <a:lumOff val="40000"/>
                  </a:schemeClr>
                </a:solidFill>
              </a:rPr>
              <a:t> </a:t>
            </a:r>
          </a:p>
        </p:txBody>
      </p:sp>
      <p:sp>
        <p:nvSpPr>
          <p:cNvPr id="17413" name="Slide Number Placeholder 5"/>
          <p:cNvSpPr>
            <a:spLocks noGrp="1"/>
          </p:cNvSpPr>
          <p:nvPr>
            <p:ph type="sldNum" sz="quarter" idx="11"/>
          </p:nvPr>
        </p:nvSpPr>
        <p:spPr>
          <a:xfrm>
            <a:off x="7924800" y="6553200"/>
            <a:ext cx="1905000" cy="457200"/>
          </a:xfrm>
        </p:spPr>
        <p:txBody>
          <a:bodyPr/>
          <a:lstStyle/>
          <a:p>
            <a:pPr algn="l">
              <a:defRPr/>
            </a:pPr>
            <a:fld id="{1A1BF7FA-5619-4F20-810C-6D3513601BF7}" type="slidenum">
              <a:rPr lang="en-US" sz="1000" smtClean="0">
                <a:latin typeface="+mj-lt"/>
              </a:rPr>
              <a:pPr algn="l">
                <a:defRPr/>
              </a:pPr>
              <a:t>6</a:t>
            </a:fld>
            <a:endParaRPr lang="en-US" sz="1000" smtClean="0">
              <a:latin typeface="+mj-lt"/>
            </a:endParaRPr>
          </a:p>
        </p:txBody>
      </p:sp>
      <p:graphicFrame>
        <p:nvGraphicFramePr>
          <p:cNvPr id="10" name="Table 9"/>
          <p:cNvGraphicFramePr>
            <a:graphicFrameLocks noGrp="1"/>
          </p:cNvGraphicFramePr>
          <p:nvPr/>
        </p:nvGraphicFramePr>
        <p:xfrm>
          <a:off x="152400" y="1600200"/>
          <a:ext cx="8763000" cy="1699520"/>
        </p:xfrm>
        <a:graphic>
          <a:graphicData uri="http://schemas.openxmlformats.org/drawingml/2006/table">
            <a:tbl>
              <a:tblPr/>
              <a:tblGrid>
                <a:gridCol w="1115291"/>
                <a:gridCol w="2708564"/>
                <a:gridCol w="4939145"/>
              </a:tblGrid>
              <a:tr h="152400">
                <a:tc>
                  <a:txBody>
                    <a:bodyPr/>
                    <a:lstStyle/>
                    <a:p>
                      <a:pPr marL="0" marR="0" algn="l">
                        <a:spcBef>
                          <a:spcPts val="0"/>
                        </a:spcBef>
                        <a:spcAft>
                          <a:spcPts val="600"/>
                        </a:spcAft>
                      </a:pPr>
                      <a:r>
                        <a:rPr lang="en-GB" sz="1050" b="1" dirty="0" smtClean="0">
                          <a:latin typeface="Arial"/>
                          <a:ea typeface="Times New Roman"/>
                          <a:cs typeface="Times New Roman"/>
                        </a:rPr>
                        <a:t>Immediate Cause</a:t>
                      </a:r>
                      <a:r>
                        <a:rPr lang="en-GB" sz="1050" b="1" baseline="0" dirty="0" smtClean="0">
                          <a:latin typeface="Arial"/>
                          <a:ea typeface="Times New Roman"/>
                          <a:cs typeface="Times New Roman"/>
                        </a:rPr>
                        <a:t> </a:t>
                      </a:r>
                      <a:r>
                        <a:rPr lang="en-GB" sz="1050" b="1" dirty="0" smtClean="0">
                          <a:latin typeface="Arial"/>
                          <a:ea typeface="Times New Roman"/>
                          <a:cs typeface="Times New Roman"/>
                        </a:rPr>
                        <a:t>Ref </a:t>
                      </a:r>
                      <a:r>
                        <a:rPr lang="en-GB" sz="1050" b="1" dirty="0">
                          <a:latin typeface="Arial"/>
                          <a:ea typeface="Times New Roman"/>
                          <a:cs typeface="Times New Roman"/>
                        </a:rPr>
                        <a:t>N</a:t>
                      </a:r>
                      <a:r>
                        <a:rPr lang="en-GB" sz="1050" b="1" baseline="30000" dirty="0">
                          <a:latin typeface="Arial"/>
                          <a:ea typeface="Times New Roman"/>
                          <a:cs typeface="Times New Roman"/>
                        </a:rPr>
                        <a:t>o </a:t>
                      </a:r>
                      <a:r>
                        <a:rPr lang="en-GB" sz="1050" b="1" dirty="0">
                          <a:latin typeface="Arial"/>
                          <a:ea typeface="Times New Roman"/>
                          <a:cs typeface="Times New Roman"/>
                        </a:rPr>
                        <a:t>#</a:t>
                      </a:r>
                      <a:endParaRPr lang="en-US" sz="1200" b="1"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600"/>
                        </a:spcAft>
                      </a:pPr>
                      <a:r>
                        <a:rPr lang="en-GB" sz="1200" b="1" dirty="0" smtClean="0">
                          <a:latin typeface="Arial"/>
                          <a:ea typeface="Times New Roman"/>
                          <a:cs typeface="Times New Roman"/>
                        </a:rPr>
                        <a:t>ICAM Causation description  </a:t>
                      </a:r>
                      <a:endParaRPr lang="en-US" sz="1600" b="1"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gn="just">
                        <a:spcBef>
                          <a:spcPts val="0"/>
                        </a:spcBef>
                        <a:spcAft>
                          <a:spcPts val="600"/>
                        </a:spcAft>
                      </a:pPr>
                      <a:r>
                        <a:rPr lang="en-GB" sz="1200" b="1" dirty="0">
                          <a:latin typeface="Arial"/>
                          <a:ea typeface="Times New Roman"/>
                          <a:cs typeface="Times New Roman"/>
                        </a:rPr>
                        <a:t>Justification for causation cited </a:t>
                      </a:r>
                      <a:endParaRPr lang="en-US" sz="1600" b="1"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896">
                <a:tc>
                  <a:txBody>
                    <a:bodyPr/>
                    <a:lstStyle/>
                    <a:p>
                      <a:pPr marL="457200" marR="0" algn="just" defTabSz="914400" rtl="0" eaLnBrk="1" latinLnBrk="0" hangingPunct="1">
                        <a:spcBef>
                          <a:spcPts val="0"/>
                        </a:spcBef>
                        <a:spcAft>
                          <a:spcPts val="600"/>
                        </a:spcAft>
                      </a:pPr>
                      <a:endParaRPr lang="en-US"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896">
                <a:tc>
                  <a:txBody>
                    <a:bodyPr/>
                    <a:lstStyle/>
                    <a:p>
                      <a:pPr marL="4572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896">
                <a:tc>
                  <a:txBody>
                    <a:bodyPr/>
                    <a:lstStyle/>
                    <a:p>
                      <a:pPr marL="4572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896">
                <a:tc>
                  <a:txBody>
                    <a:bodyPr/>
                    <a:lstStyle/>
                    <a:p>
                      <a:pPr marL="4572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896">
                <a:tc>
                  <a:txBody>
                    <a:bodyPr/>
                    <a:lstStyle/>
                    <a:p>
                      <a:pPr marL="4572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324" name="Text Box 4"/>
          <p:cNvSpPr txBox="1">
            <a:spLocks noChangeArrowheads="1"/>
          </p:cNvSpPr>
          <p:nvPr/>
        </p:nvSpPr>
        <p:spPr bwMode="auto">
          <a:xfrm>
            <a:off x="76200" y="1219200"/>
            <a:ext cx="3581400" cy="338138"/>
          </a:xfrm>
          <a:prstGeom prst="rect">
            <a:avLst/>
          </a:prstGeom>
          <a:noFill/>
          <a:ln w="9525">
            <a:noFill/>
            <a:miter lim="800000"/>
            <a:headEnd/>
            <a:tailEnd/>
          </a:ln>
        </p:spPr>
        <p:txBody>
          <a:bodyPr>
            <a:spAutoFit/>
          </a:bodyPr>
          <a:lstStyle/>
          <a:p>
            <a:pPr>
              <a:spcBef>
                <a:spcPct val="50000"/>
              </a:spcBef>
            </a:pPr>
            <a:r>
              <a:rPr lang="en-GB" sz="1600" b="1">
                <a:latin typeface="Arial" charset="0"/>
                <a:cs typeface="Arial" charset="0"/>
              </a:rPr>
              <a:t>Unsafe actions:</a:t>
            </a:r>
          </a:p>
        </p:txBody>
      </p:sp>
      <p:sp>
        <p:nvSpPr>
          <p:cNvPr id="12325" name="Text Box 4"/>
          <p:cNvSpPr txBox="1">
            <a:spLocks noChangeArrowheads="1"/>
          </p:cNvSpPr>
          <p:nvPr/>
        </p:nvSpPr>
        <p:spPr bwMode="auto">
          <a:xfrm>
            <a:off x="76200" y="3505200"/>
            <a:ext cx="3581400" cy="338138"/>
          </a:xfrm>
          <a:prstGeom prst="rect">
            <a:avLst/>
          </a:prstGeom>
          <a:noFill/>
          <a:ln w="9525">
            <a:noFill/>
            <a:miter lim="800000"/>
            <a:headEnd/>
            <a:tailEnd/>
          </a:ln>
        </p:spPr>
        <p:txBody>
          <a:bodyPr>
            <a:spAutoFit/>
          </a:bodyPr>
          <a:lstStyle/>
          <a:p>
            <a:pPr>
              <a:spcBef>
                <a:spcPct val="50000"/>
              </a:spcBef>
            </a:pPr>
            <a:r>
              <a:rPr lang="en-GB" sz="1600" b="1">
                <a:latin typeface="Arial" charset="0"/>
                <a:cs typeface="Arial" charset="0"/>
              </a:rPr>
              <a:t>Unsafe conditions:</a:t>
            </a:r>
          </a:p>
        </p:txBody>
      </p:sp>
      <p:graphicFrame>
        <p:nvGraphicFramePr>
          <p:cNvPr id="17" name="Table 16"/>
          <p:cNvGraphicFramePr>
            <a:graphicFrameLocks noGrp="1"/>
          </p:cNvGraphicFramePr>
          <p:nvPr/>
        </p:nvGraphicFramePr>
        <p:xfrm>
          <a:off x="152400" y="3894138"/>
          <a:ext cx="8763000" cy="1699520"/>
        </p:xfrm>
        <a:graphic>
          <a:graphicData uri="http://schemas.openxmlformats.org/drawingml/2006/table">
            <a:tbl>
              <a:tblPr/>
              <a:tblGrid>
                <a:gridCol w="1115291"/>
                <a:gridCol w="2708564"/>
                <a:gridCol w="4939145"/>
              </a:tblGrid>
              <a:tr h="296920">
                <a:tc>
                  <a:txBody>
                    <a:bodyPr/>
                    <a:lstStyle/>
                    <a:p>
                      <a:pPr marL="0" marR="0" algn="l">
                        <a:spcBef>
                          <a:spcPts val="0"/>
                        </a:spcBef>
                        <a:spcAft>
                          <a:spcPts val="600"/>
                        </a:spcAft>
                      </a:pPr>
                      <a:r>
                        <a:rPr lang="en-GB" sz="1050" b="1" dirty="0" smtClean="0">
                          <a:latin typeface="Arial"/>
                          <a:ea typeface="Times New Roman"/>
                          <a:cs typeface="Times New Roman"/>
                        </a:rPr>
                        <a:t>Immediate Cause</a:t>
                      </a:r>
                      <a:r>
                        <a:rPr lang="en-GB" sz="1050" b="1" baseline="0" dirty="0" smtClean="0">
                          <a:latin typeface="Arial"/>
                          <a:ea typeface="Times New Roman"/>
                          <a:cs typeface="Times New Roman"/>
                        </a:rPr>
                        <a:t> </a:t>
                      </a:r>
                      <a:r>
                        <a:rPr lang="en-GB" sz="1050" b="1" dirty="0" smtClean="0">
                          <a:latin typeface="Arial"/>
                          <a:ea typeface="Times New Roman"/>
                          <a:cs typeface="Times New Roman"/>
                        </a:rPr>
                        <a:t>Ref N</a:t>
                      </a:r>
                      <a:r>
                        <a:rPr lang="en-GB" sz="1050" b="1" baseline="30000" dirty="0" smtClean="0">
                          <a:latin typeface="Arial"/>
                          <a:ea typeface="Times New Roman"/>
                          <a:cs typeface="Times New Roman"/>
                        </a:rPr>
                        <a:t>o </a:t>
                      </a:r>
                      <a:r>
                        <a:rPr lang="en-GB" sz="1050" b="1" dirty="0" smtClean="0">
                          <a:latin typeface="Arial"/>
                          <a:ea typeface="Times New Roman"/>
                          <a:cs typeface="Times New Roman"/>
                        </a:rPr>
                        <a:t>#</a:t>
                      </a:r>
                      <a:endParaRPr lang="en-US" sz="1200" b="1"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600"/>
                        </a:spcAft>
                      </a:pPr>
                      <a:r>
                        <a:rPr lang="en-GB" sz="1200" b="1" dirty="0" smtClean="0">
                          <a:latin typeface="Arial"/>
                          <a:ea typeface="Times New Roman"/>
                          <a:cs typeface="Times New Roman"/>
                        </a:rPr>
                        <a:t>ICAM</a:t>
                      </a:r>
                      <a:r>
                        <a:rPr lang="en-GB" sz="1200" b="1" baseline="0" dirty="0" smtClean="0">
                          <a:latin typeface="Arial"/>
                          <a:ea typeface="Times New Roman"/>
                          <a:cs typeface="Times New Roman"/>
                        </a:rPr>
                        <a:t> </a:t>
                      </a:r>
                      <a:r>
                        <a:rPr lang="en-GB" sz="1200" b="1" dirty="0" smtClean="0">
                          <a:latin typeface="Arial"/>
                          <a:ea typeface="Times New Roman"/>
                          <a:cs typeface="Times New Roman"/>
                        </a:rPr>
                        <a:t>Causation description  </a:t>
                      </a:r>
                      <a:endParaRPr lang="en-US" sz="1600" b="1"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gn="just">
                        <a:spcBef>
                          <a:spcPts val="0"/>
                        </a:spcBef>
                        <a:spcAft>
                          <a:spcPts val="600"/>
                        </a:spcAft>
                      </a:pPr>
                      <a:r>
                        <a:rPr lang="en-GB" sz="1200" b="1" dirty="0">
                          <a:latin typeface="Arial"/>
                          <a:ea typeface="Times New Roman"/>
                          <a:cs typeface="Times New Roman"/>
                        </a:rPr>
                        <a:t>Justification for causation cited </a:t>
                      </a:r>
                      <a:endParaRPr lang="en-US" sz="1600" b="1"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896">
                <a:tc>
                  <a:txBody>
                    <a:bodyPr/>
                    <a:lstStyle/>
                    <a:p>
                      <a:pPr marL="457200" marR="0" algn="just" defTabSz="914400" rtl="0" eaLnBrk="1" latinLnBrk="0" hangingPunct="1">
                        <a:spcBef>
                          <a:spcPts val="0"/>
                        </a:spcBef>
                        <a:spcAft>
                          <a:spcPts val="600"/>
                        </a:spcAft>
                      </a:pPr>
                      <a:endParaRPr lang="en-US"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896">
                <a:tc>
                  <a:txBody>
                    <a:bodyPr/>
                    <a:lstStyle/>
                    <a:p>
                      <a:pPr marL="4572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896">
                <a:tc>
                  <a:txBody>
                    <a:bodyPr/>
                    <a:lstStyle/>
                    <a:p>
                      <a:pPr marL="4572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896">
                <a:tc>
                  <a:txBody>
                    <a:bodyPr/>
                    <a:lstStyle/>
                    <a:p>
                      <a:pPr marL="4572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896">
                <a:tc>
                  <a:txBody>
                    <a:bodyPr/>
                    <a:lstStyle/>
                    <a:p>
                      <a:pPr marL="4572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TextBox 10"/>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304800" y="2057400"/>
            <a:ext cx="8610600" cy="3810000"/>
          </a:xfrm>
          <a:prstGeom prst="rect">
            <a:avLst/>
          </a:prstGeom>
          <a:noFill/>
          <a:ln w="12700">
            <a:noFill/>
            <a:miter lim="800000"/>
            <a:headEnd/>
            <a:tailEnd/>
          </a:ln>
        </p:spPr>
        <p:txBody>
          <a:bodyPr lIns="90488" tIns="44450" rIns="90488" bIns="44450"/>
          <a:lstStyle/>
          <a:p>
            <a:pPr marL="342900" indent="-342900">
              <a:spcBef>
                <a:spcPct val="20000"/>
              </a:spcBef>
              <a:buFontTx/>
              <a:buChar char="•"/>
            </a:pPr>
            <a:endParaRPr lang="en-GB" sz="2000" b="1"/>
          </a:p>
        </p:txBody>
      </p:sp>
      <p:sp>
        <p:nvSpPr>
          <p:cNvPr id="13315" name="Text Box 4"/>
          <p:cNvSpPr txBox="1">
            <a:spLocks noChangeArrowheads="1"/>
          </p:cNvSpPr>
          <p:nvPr/>
        </p:nvSpPr>
        <p:spPr bwMode="auto">
          <a:xfrm>
            <a:off x="0" y="685800"/>
            <a:ext cx="5791200" cy="400050"/>
          </a:xfrm>
          <a:prstGeom prst="rect">
            <a:avLst/>
          </a:prstGeom>
          <a:noFill/>
          <a:ln w="12700">
            <a:noFill/>
            <a:miter lim="800000"/>
            <a:headEnd/>
            <a:tailEnd/>
          </a:ln>
        </p:spPr>
        <p:txBody>
          <a:bodyPr>
            <a:spAutoFit/>
          </a:bodyPr>
          <a:lstStyle/>
          <a:p>
            <a:pPr>
              <a:spcBef>
                <a:spcPct val="50000"/>
              </a:spcBef>
            </a:pPr>
            <a:r>
              <a:rPr lang="en-GB" sz="1600" b="1">
                <a:latin typeface="Arial" charset="0"/>
                <a:cs typeface="Arial" charset="0"/>
              </a:rPr>
              <a:t>Findings: </a:t>
            </a:r>
            <a:r>
              <a:rPr lang="en-US" sz="1600" b="1">
                <a:latin typeface="Arial" charset="0"/>
              </a:rPr>
              <a:t>Underlying causes (human and workplace)</a:t>
            </a:r>
            <a:r>
              <a:rPr lang="en-US" sz="2000" b="1">
                <a:latin typeface="Arial" charset="0"/>
              </a:rPr>
              <a:t>: </a:t>
            </a:r>
            <a:endParaRPr lang="en-GB" sz="2000" b="1">
              <a:latin typeface="Arial" charset="0"/>
              <a:cs typeface="Arial" charset="0"/>
            </a:endParaRPr>
          </a:p>
        </p:txBody>
      </p:sp>
      <p:sp>
        <p:nvSpPr>
          <p:cNvPr id="18436" name="Slide Number Placeholder 5"/>
          <p:cNvSpPr>
            <a:spLocks noGrp="1"/>
          </p:cNvSpPr>
          <p:nvPr>
            <p:ph type="sldNum" sz="quarter" idx="11"/>
          </p:nvPr>
        </p:nvSpPr>
        <p:spPr>
          <a:xfrm>
            <a:off x="8001000" y="6553200"/>
            <a:ext cx="1905000" cy="457200"/>
          </a:xfrm>
        </p:spPr>
        <p:txBody>
          <a:bodyPr/>
          <a:lstStyle/>
          <a:p>
            <a:pPr algn="l">
              <a:defRPr/>
            </a:pPr>
            <a:fld id="{8BD8C722-C3F4-458F-9AA2-EB7EA2B340C2}" type="slidenum">
              <a:rPr lang="en-US" sz="1000" smtClean="0">
                <a:latin typeface="+mj-lt"/>
              </a:rPr>
              <a:pPr algn="l">
                <a:defRPr/>
              </a:pPr>
              <a:t>7</a:t>
            </a:fld>
            <a:endParaRPr lang="en-US" sz="1000" smtClean="0">
              <a:latin typeface="+mj-lt"/>
            </a:endParaRPr>
          </a:p>
        </p:txBody>
      </p:sp>
      <p:graphicFrame>
        <p:nvGraphicFramePr>
          <p:cNvPr id="13" name="Table 12"/>
          <p:cNvGraphicFramePr>
            <a:graphicFrameLocks noGrp="1"/>
          </p:cNvGraphicFramePr>
          <p:nvPr/>
        </p:nvGraphicFramePr>
        <p:xfrm>
          <a:off x="152400" y="1295400"/>
          <a:ext cx="8877301" cy="3763800"/>
        </p:xfrm>
        <a:graphic>
          <a:graphicData uri="http://schemas.openxmlformats.org/drawingml/2006/table">
            <a:tbl>
              <a:tblPr/>
              <a:tblGrid>
                <a:gridCol w="876300"/>
                <a:gridCol w="952500"/>
                <a:gridCol w="2390450"/>
                <a:gridCol w="4658051"/>
              </a:tblGrid>
              <a:tr h="198120">
                <a:tc>
                  <a:txBody>
                    <a:bodyPr/>
                    <a:lstStyle/>
                    <a:p>
                      <a:pPr marL="0" marR="0" indent="0" algn="just" defTabSz="914400" rtl="0" eaLnBrk="1" latinLnBrk="0" hangingPunct="1">
                        <a:spcBef>
                          <a:spcPts val="0"/>
                        </a:spcBef>
                        <a:spcAft>
                          <a:spcPts val="600"/>
                        </a:spcAft>
                      </a:pPr>
                      <a:r>
                        <a:rPr lang="en-GB" sz="1100" b="1" kern="1200" dirty="0" smtClean="0">
                          <a:solidFill>
                            <a:schemeClr val="tx1"/>
                          </a:solidFill>
                          <a:latin typeface="+mj-lt"/>
                          <a:ea typeface="Times New Roman"/>
                          <a:cs typeface="Times New Roman"/>
                        </a:rPr>
                        <a:t>IC Ref N</a:t>
                      </a:r>
                      <a:r>
                        <a:rPr lang="en-GB" sz="1100" b="1" kern="1200" baseline="30000" dirty="0" smtClean="0">
                          <a:solidFill>
                            <a:schemeClr val="tx1"/>
                          </a:solidFill>
                          <a:latin typeface="+mj-lt"/>
                          <a:ea typeface="Times New Roman"/>
                          <a:cs typeface="Times New Roman"/>
                        </a:rPr>
                        <a:t>o</a:t>
                      </a:r>
                      <a:r>
                        <a:rPr lang="en-GB" sz="1100" b="1" kern="1200" dirty="0" smtClean="0">
                          <a:solidFill>
                            <a:schemeClr val="tx1"/>
                          </a:solidFill>
                          <a:latin typeface="+mj-lt"/>
                          <a:ea typeface="Times New Roman"/>
                          <a:cs typeface="Times New Roman"/>
                        </a:rPr>
                        <a:t>#</a:t>
                      </a:r>
                      <a:endParaRPr lang="en-US" sz="1100" b="1" kern="1200" dirty="0" smtClean="0">
                        <a:solidFill>
                          <a:schemeClr val="tx1"/>
                        </a:solidFill>
                        <a:latin typeface="+mj-lt"/>
                        <a:ea typeface="Times New Roman"/>
                        <a:cs typeface="Times New Roman"/>
                      </a:endParaRPr>
                    </a:p>
                    <a:p>
                      <a:pPr marL="457200" marR="0" indent="0" algn="just" defTabSz="914400" rtl="0" eaLnBrk="1" latinLnBrk="0" hangingPunct="1">
                        <a:spcBef>
                          <a:spcPts val="0"/>
                        </a:spcBef>
                        <a:spcAft>
                          <a:spcPts val="600"/>
                        </a:spcAft>
                      </a:pPr>
                      <a:endParaRPr lang="en-US" sz="1100" b="1" kern="1200" dirty="0">
                        <a:solidFill>
                          <a:schemeClr val="tx1"/>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latinLnBrk="0" hangingPunct="1">
                        <a:spcBef>
                          <a:spcPts val="0"/>
                        </a:spcBef>
                        <a:spcAft>
                          <a:spcPts val="600"/>
                        </a:spcAft>
                      </a:pPr>
                      <a:r>
                        <a:rPr lang="en-GB" sz="1100" b="1" kern="1200" dirty="0" smtClean="0">
                          <a:solidFill>
                            <a:schemeClr val="tx1"/>
                          </a:solidFill>
                          <a:latin typeface="+mj-lt"/>
                          <a:ea typeface="Times New Roman"/>
                          <a:cs typeface="Times New Roman"/>
                        </a:rPr>
                        <a:t>UC Ref N</a:t>
                      </a:r>
                      <a:r>
                        <a:rPr lang="en-GB" sz="1100" b="1" kern="1200" baseline="30000" dirty="0" smtClean="0">
                          <a:solidFill>
                            <a:schemeClr val="tx1"/>
                          </a:solidFill>
                          <a:latin typeface="+mj-lt"/>
                          <a:ea typeface="Times New Roman"/>
                          <a:cs typeface="Times New Roman"/>
                        </a:rPr>
                        <a:t>o</a:t>
                      </a:r>
                      <a:r>
                        <a:rPr lang="en-GB" sz="1100" b="1" kern="1200" dirty="0" smtClean="0">
                          <a:solidFill>
                            <a:schemeClr val="tx1"/>
                          </a:solidFill>
                          <a:latin typeface="+mj-lt"/>
                          <a:ea typeface="Times New Roman"/>
                          <a:cs typeface="Times New Roman"/>
                        </a:rPr>
                        <a:t>#</a:t>
                      </a:r>
                      <a:endParaRPr lang="en-US" sz="1100" b="1" kern="1200" dirty="0">
                        <a:solidFill>
                          <a:schemeClr val="tx1"/>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gn="l" defTabSz="914400" rtl="0" eaLnBrk="1" latinLnBrk="0" hangingPunct="1">
                        <a:spcBef>
                          <a:spcPts val="0"/>
                        </a:spcBef>
                        <a:spcAft>
                          <a:spcPts val="600"/>
                        </a:spcAft>
                      </a:pPr>
                      <a:r>
                        <a:rPr lang="en-GB" sz="1100" b="1" kern="1200" dirty="0" smtClean="0">
                          <a:solidFill>
                            <a:schemeClr val="tx1"/>
                          </a:solidFill>
                          <a:latin typeface="+mj-lt"/>
                          <a:ea typeface="Times New Roman"/>
                          <a:cs typeface="Times New Roman"/>
                        </a:rPr>
                        <a:t>ICAM Causation </a:t>
                      </a:r>
                      <a:r>
                        <a:rPr lang="en-GB" sz="1100" b="1" kern="1200" dirty="0">
                          <a:solidFill>
                            <a:schemeClr val="tx1"/>
                          </a:solidFill>
                          <a:latin typeface="+mj-lt"/>
                          <a:ea typeface="Times New Roman"/>
                          <a:cs typeface="Times New Roman"/>
                        </a:rPr>
                        <a:t>Description  </a:t>
                      </a:r>
                      <a:endParaRPr lang="en-US" sz="1100" b="1" kern="1200" dirty="0">
                        <a:solidFill>
                          <a:schemeClr val="tx1"/>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gn="just" defTabSz="914400" rtl="0" eaLnBrk="1" latinLnBrk="0" hangingPunct="1">
                        <a:spcBef>
                          <a:spcPts val="0"/>
                        </a:spcBef>
                        <a:spcAft>
                          <a:spcPts val="600"/>
                        </a:spcAft>
                      </a:pPr>
                      <a:r>
                        <a:rPr lang="en-GB" sz="1100" b="1" kern="1200" dirty="0">
                          <a:solidFill>
                            <a:schemeClr val="tx1"/>
                          </a:solidFill>
                          <a:latin typeface="+mj-lt"/>
                          <a:ea typeface="Times New Roman"/>
                          <a:cs typeface="Times New Roman"/>
                        </a:rPr>
                        <a:t>Justification for causation cited </a:t>
                      </a:r>
                      <a:endParaRPr lang="en-US" sz="1100" b="1" kern="1200" dirty="0">
                        <a:solidFill>
                          <a:schemeClr val="tx1"/>
                        </a:solidFill>
                        <a:latin typeface="+mj-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32">
                <a:tc>
                  <a:txBody>
                    <a:bodyPr/>
                    <a:lstStyle/>
                    <a:p>
                      <a:pPr marL="144000" marR="0" indent="0" algn="ctr" defTabSz="914400" rtl="0" eaLnBrk="1" fontAlgn="auto" latinLnBrk="0" hangingPunct="1">
                        <a:lnSpc>
                          <a:spcPct val="100000"/>
                        </a:lnSpc>
                        <a:spcBef>
                          <a:spcPts val="0"/>
                        </a:spcBef>
                        <a:spcAft>
                          <a:spcPts val="600"/>
                        </a:spcAft>
                        <a:buClrTx/>
                        <a:buSzTx/>
                        <a:buFontTx/>
                        <a:buNone/>
                        <a:tabLst/>
                        <a:defRPr/>
                      </a:pPr>
                      <a:endParaRPr lang="en-US" sz="1200" kern="1200" dirty="0" smtClean="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8000" marR="0" algn="just" defTabSz="914400" rtl="0" eaLnBrk="1" latinLnBrk="0" hangingPunct="1">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0" algn="l">
                        <a:spcBef>
                          <a:spcPts val="0"/>
                        </a:spcBef>
                        <a:spcAft>
                          <a:spcPts val="600"/>
                        </a:spcAft>
                        <a:buFontTx/>
                        <a:buNone/>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32">
                <a:tc>
                  <a:txBody>
                    <a:bodyPr/>
                    <a:lstStyle/>
                    <a:p>
                      <a:pPr marL="144000" marR="0" indent="0" algn="ctr" defTabSz="914400" rtl="0" eaLnBrk="1" fontAlgn="auto" latinLnBrk="0" hangingPunct="1">
                        <a:lnSpc>
                          <a:spcPct val="100000"/>
                        </a:lnSpc>
                        <a:spcBef>
                          <a:spcPts val="0"/>
                        </a:spcBef>
                        <a:spcAft>
                          <a:spcPts val="600"/>
                        </a:spcAft>
                        <a:buClrTx/>
                        <a:buSzTx/>
                        <a:buFontTx/>
                        <a:buNone/>
                        <a:tabLst/>
                        <a:defRPr/>
                      </a:pPr>
                      <a:endParaRPr lang="en-US" sz="1200" kern="1200" dirty="0" smtClean="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8000" marR="0" algn="just" defTabSz="914400" rtl="0" eaLnBrk="1" latinLnBrk="0" hangingPunct="1">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0" algn="l">
                        <a:spcBef>
                          <a:spcPts val="0"/>
                        </a:spcBef>
                        <a:spcAft>
                          <a:spcPts val="600"/>
                        </a:spcAft>
                        <a:buFontTx/>
                        <a:buNone/>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32">
                <a:tc>
                  <a:txBody>
                    <a:bodyPr/>
                    <a:lstStyle/>
                    <a:p>
                      <a:pPr marL="144000" marR="0" indent="0" algn="ctr" defTabSz="914400" rtl="0" eaLnBrk="1" fontAlgn="auto" latinLnBrk="0" hangingPunct="1">
                        <a:lnSpc>
                          <a:spcPct val="100000"/>
                        </a:lnSpc>
                        <a:spcBef>
                          <a:spcPts val="0"/>
                        </a:spcBef>
                        <a:spcAft>
                          <a:spcPts val="600"/>
                        </a:spcAft>
                        <a:buClrTx/>
                        <a:buSzTx/>
                        <a:buFontTx/>
                        <a:buNone/>
                        <a:tabLst/>
                        <a:defRPr/>
                      </a:pPr>
                      <a:endParaRPr lang="en-US" sz="1200" kern="1200" dirty="0" smtClean="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8000" marR="0" algn="just" defTabSz="914400" rtl="0" eaLnBrk="1" latinLnBrk="0" hangingPunct="1">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0" algn="l">
                        <a:spcBef>
                          <a:spcPts val="0"/>
                        </a:spcBef>
                        <a:spcAft>
                          <a:spcPts val="600"/>
                        </a:spcAft>
                        <a:buFontTx/>
                        <a:buNone/>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32">
                <a:tc>
                  <a:txBody>
                    <a:bodyPr/>
                    <a:lstStyle/>
                    <a:p>
                      <a:pPr marL="144000" marR="0" indent="0" algn="ctr" defTabSz="914400" rtl="0" eaLnBrk="1" fontAlgn="auto" latinLnBrk="0" hangingPunct="1">
                        <a:lnSpc>
                          <a:spcPct val="100000"/>
                        </a:lnSpc>
                        <a:spcBef>
                          <a:spcPts val="0"/>
                        </a:spcBef>
                        <a:spcAft>
                          <a:spcPts val="600"/>
                        </a:spcAft>
                        <a:buClrTx/>
                        <a:buSzTx/>
                        <a:buFontTx/>
                        <a:buNone/>
                        <a:tabLst/>
                        <a:defRPr/>
                      </a:pPr>
                      <a:endParaRPr lang="en-US" sz="1200" kern="1200" dirty="0" smtClean="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8000" marR="0" algn="just" defTabSz="914400" rtl="0" eaLnBrk="1" latinLnBrk="0" hangingPunct="1">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0" algn="l">
                        <a:spcBef>
                          <a:spcPts val="0"/>
                        </a:spcBef>
                        <a:spcAft>
                          <a:spcPts val="600"/>
                        </a:spcAft>
                        <a:buFontTx/>
                        <a:buNone/>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32">
                <a:tc>
                  <a:txBody>
                    <a:bodyPr/>
                    <a:lstStyle/>
                    <a:p>
                      <a:pPr marL="144000" marR="0" indent="0" algn="ctr" defTabSz="914400" rtl="0" eaLnBrk="1" fontAlgn="auto" latinLnBrk="0" hangingPunct="1">
                        <a:lnSpc>
                          <a:spcPct val="100000"/>
                        </a:lnSpc>
                        <a:spcBef>
                          <a:spcPts val="0"/>
                        </a:spcBef>
                        <a:spcAft>
                          <a:spcPts val="600"/>
                        </a:spcAft>
                        <a:buClrTx/>
                        <a:buSzTx/>
                        <a:buFontTx/>
                        <a:buNone/>
                        <a:tabLst/>
                        <a:defRPr/>
                      </a:pPr>
                      <a:endParaRPr lang="en-US" sz="1200" kern="1200" dirty="0" smtClean="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8000" marR="0" algn="just" defTabSz="914400" rtl="0" eaLnBrk="1" latinLnBrk="0" hangingPunct="1">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0" algn="l">
                        <a:spcBef>
                          <a:spcPts val="0"/>
                        </a:spcBef>
                        <a:spcAft>
                          <a:spcPts val="600"/>
                        </a:spcAft>
                        <a:buFontTx/>
                        <a:buNone/>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32">
                <a:tc>
                  <a:txBody>
                    <a:bodyPr/>
                    <a:lstStyle/>
                    <a:p>
                      <a:pPr marL="144000" marR="0" indent="0" algn="ctr" defTabSz="914400" rtl="0" eaLnBrk="1" fontAlgn="auto" latinLnBrk="0" hangingPunct="1">
                        <a:lnSpc>
                          <a:spcPct val="100000"/>
                        </a:lnSpc>
                        <a:spcBef>
                          <a:spcPts val="0"/>
                        </a:spcBef>
                        <a:spcAft>
                          <a:spcPts val="600"/>
                        </a:spcAft>
                        <a:buClrTx/>
                        <a:buSzTx/>
                        <a:buFontTx/>
                        <a:buNone/>
                        <a:tabLst/>
                        <a:defRPr/>
                      </a:pPr>
                      <a:endParaRPr lang="en-US" sz="1200" kern="1200" dirty="0" smtClean="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8000" marR="0" algn="just" defTabSz="914400" rtl="0" eaLnBrk="1" latinLnBrk="0" hangingPunct="1">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0" algn="l">
                        <a:spcBef>
                          <a:spcPts val="0"/>
                        </a:spcBef>
                        <a:spcAft>
                          <a:spcPts val="600"/>
                        </a:spcAft>
                        <a:buFontTx/>
                        <a:buNone/>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32">
                <a:tc>
                  <a:txBody>
                    <a:bodyPr/>
                    <a:lstStyle/>
                    <a:p>
                      <a:pPr marL="144000" marR="0" indent="0" algn="ctr" defTabSz="914400" rtl="0" eaLnBrk="1" fontAlgn="auto" latinLnBrk="0" hangingPunct="1">
                        <a:lnSpc>
                          <a:spcPct val="100000"/>
                        </a:lnSpc>
                        <a:spcBef>
                          <a:spcPts val="0"/>
                        </a:spcBef>
                        <a:spcAft>
                          <a:spcPts val="600"/>
                        </a:spcAft>
                        <a:buClrTx/>
                        <a:buSzTx/>
                        <a:buFontTx/>
                        <a:buNone/>
                        <a:tabLst/>
                        <a:defRPr/>
                      </a:pPr>
                      <a:endParaRPr lang="en-US" sz="1200" kern="1200" dirty="0" smtClean="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8000" marR="0" algn="just" defTabSz="914400" rtl="0" eaLnBrk="1" latinLnBrk="0" hangingPunct="1">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0" algn="l">
                        <a:spcBef>
                          <a:spcPts val="0"/>
                        </a:spcBef>
                        <a:spcAft>
                          <a:spcPts val="600"/>
                        </a:spcAft>
                        <a:buFontTx/>
                        <a:buNone/>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32">
                <a:tc>
                  <a:txBody>
                    <a:bodyPr/>
                    <a:lstStyle/>
                    <a:p>
                      <a:pPr marL="144000" marR="0" indent="0" algn="ctr" defTabSz="914400" rtl="0" eaLnBrk="1" fontAlgn="auto" latinLnBrk="0" hangingPunct="1">
                        <a:lnSpc>
                          <a:spcPct val="100000"/>
                        </a:lnSpc>
                        <a:spcBef>
                          <a:spcPts val="0"/>
                        </a:spcBef>
                        <a:spcAft>
                          <a:spcPts val="600"/>
                        </a:spcAft>
                        <a:buClrTx/>
                        <a:buSzTx/>
                        <a:buFontTx/>
                        <a:buNone/>
                        <a:tabLst/>
                        <a:defRPr/>
                      </a:pPr>
                      <a:endParaRPr lang="en-US" sz="1200" kern="1200" dirty="0" smtClean="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8000" marR="0" algn="just" defTabSz="914400" rtl="0" eaLnBrk="1" latinLnBrk="0" hangingPunct="1">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0" algn="l">
                        <a:spcBef>
                          <a:spcPts val="0"/>
                        </a:spcBef>
                        <a:spcAft>
                          <a:spcPts val="600"/>
                        </a:spcAft>
                        <a:buFontTx/>
                        <a:buNone/>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32">
                <a:tc>
                  <a:txBody>
                    <a:bodyPr/>
                    <a:lstStyle/>
                    <a:p>
                      <a:pPr marL="144000" marR="0" indent="0" algn="ctr" defTabSz="914400" rtl="0" eaLnBrk="1" fontAlgn="auto" latinLnBrk="0" hangingPunct="1">
                        <a:lnSpc>
                          <a:spcPct val="100000"/>
                        </a:lnSpc>
                        <a:spcBef>
                          <a:spcPts val="0"/>
                        </a:spcBef>
                        <a:spcAft>
                          <a:spcPts val="600"/>
                        </a:spcAft>
                        <a:buClrTx/>
                        <a:buSzTx/>
                        <a:buFontTx/>
                        <a:buNone/>
                        <a:tabLst/>
                        <a:defRPr/>
                      </a:pPr>
                      <a:endParaRPr lang="en-US" sz="1200" kern="1200" dirty="0" smtClean="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8000" marR="0" algn="just" defTabSz="914400" rtl="0" eaLnBrk="1" latinLnBrk="0" hangingPunct="1">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0" algn="l">
                        <a:spcBef>
                          <a:spcPts val="0"/>
                        </a:spcBef>
                        <a:spcAft>
                          <a:spcPts val="600"/>
                        </a:spcAft>
                        <a:buFontTx/>
                        <a:buNone/>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232">
                <a:tc>
                  <a:txBody>
                    <a:bodyPr/>
                    <a:lstStyle/>
                    <a:p>
                      <a:pPr marL="144000" marR="0" indent="0" algn="ctr" defTabSz="914400" rtl="0" eaLnBrk="1" fontAlgn="auto" latinLnBrk="0" hangingPunct="1">
                        <a:lnSpc>
                          <a:spcPct val="100000"/>
                        </a:lnSpc>
                        <a:spcBef>
                          <a:spcPts val="0"/>
                        </a:spcBef>
                        <a:spcAft>
                          <a:spcPts val="600"/>
                        </a:spcAft>
                        <a:buClrTx/>
                        <a:buSzTx/>
                        <a:buFontTx/>
                        <a:buNone/>
                        <a:tabLst/>
                        <a:defRPr/>
                      </a:pPr>
                      <a:endParaRPr lang="en-US" sz="1200" kern="1200" dirty="0" smtClean="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8000" marR="0" algn="just" defTabSz="914400" rtl="0" eaLnBrk="1" latinLnBrk="0" hangingPunct="1">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a:spcBef>
                          <a:spcPts val="0"/>
                        </a:spcBef>
                        <a:spcAft>
                          <a:spcPts val="600"/>
                        </a:spcAft>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0" algn="l">
                        <a:spcBef>
                          <a:spcPts val="0"/>
                        </a:spcBef>
                        <a:spcAft>
                          <a:spcPts val="600"/>
                        </a:spcAft>
                        <a:buFontTx/>
                        <a:buNone/>
                      </a:pPr>
                      <a:endParaRPr lang="en-GB" sz="1200" kern="1200" dirty="0">
                        <a:solidFill>
                          <a:schemeClr val="tx1"/>
                        </a:solidFill>
                        <a:latin typeface="+mj-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ChangeArrowheads="1"/>
          </p:cNvSpPr>
          <p:nvPr/>
        </p:nvSpPr>
        <p:spPr bwMode="auto">
          <a:xfrm>
            <a:off x="304800" y="2057400"/>
            <a:ext cx="8610600" cy="3810000"/>
          </a:xfrm>
          <a:prstGeom prst="rect">
            <a:avLst/>
          </a:prstGeom>
          <a:noFill/>
          <a:ln w="12700">
            <a:noFill/>
            <a:miter lim="800000"/>
            <a:headEnd/>
            <a:tailEnd/>
          </a:ln>
        </p:spPr>
        <p:txBody>
          <a:bodyPr lIns="90488" tIns="44450" rIns="90488" bIns="44450"/>
          <a:lstStyle/>
          <a:p>
            <a:pPr marL="342900" indent="-342900">
              <a:spcBef>
                <a:spcPct val="20000"/>
              </a:spcBef>
              <a:buFontTx/>
              <a:buChar char="•"/>
            </a:pPr>
            <a:endParaRPr lang="en-GB" sz="2000" b="1"/>
          </a:p>
        </p:txBody>
      </p:sp>
      <p:sp>
        <p:nvSpPr>
          <p:cNvPr id="14339" name="Text Box 4"/>
          <p:cNvSpPr txBox="1">
            <a:spLocks noChangeArrowheads="1"/>
          </p:cNvSpPr>
          <p:nvPr/>
        </p:nvSpPr>
        <p:spPr bwMode="auto">
          <a:xfrm>
            <a:off x="0" y="685800"/>
            <a:ext cx="7467600" cy="800100"/>
          </a:xfrm>
          <a:prstGeom prst="rect">
            <a:avLst/>
          </a:prstGeom>
          <a:noFill/>
          <a:ln w="12700">
            <a:noFill/>
            <a:miter lim="800000"/>
            <a:headEnd/>
            <a:tailEnd/>
          </a:ln>
        </p:spPr>
        <p:txBody>
          <a:bodyPr>
            <a:spAutoFit/>
          </a:bodyPr>
          <a:lstStyle/>
          <a:p>
            <a:pPr>
              <a:spcBef>
                <a:spcPct val="50000"/>
              </a:spcBef>
            </a:pPr>
            <a:r>
              <a:rPr lang="en-GB" sz="1600" b="1">
                <a:latin typeface="Arial" charset="0"/>
                <a:cs typeface="Arial" charset="0"/>
              </a:rPr>
              <a:t>Findings: M</a:t>
            </a:r>
            <a:r>
              <a:rPr lang="en-US" sz="1600" b="1">
                <a:latin typeface="Arial" charset="0"/>
              </a:rPr>
              <a:t>anagement system failures (MSF)</a:t>
            </a:r>
          </a:p>
          <a:p>
            <a:pPr>
              <a:spcBef>
                <a:spcPct val="50000"/>
              </a:spcBef>
            </a:pPr>
            <a:endParaRPr lang="en-GB" sz="2000" b="1">
              <a:latin typeface="Arial" charset="0"/>
              <a:cs typeface="Arial" charset="0"/>
            </a:endParaRPr>
          </a:p>
        </p:txBody>
      </p:sp>
      <p:sp>
        <p:nvSpPr>
          <p:cNvPr id="5124" name="Rectangle 5"/>
          <p:cNvSpPr>
            <a:spLocks noChangeArrowheads="1"/>
          </p:cNvSpPr>
          <p:nvPr/>
        </p:nvSpPr>
        <p:spPr bwMode="auto">
          <a:xfrm>
            <a:off x="228600" y="5638800"/>
            <a:ext cx="8305800" cy="457200"/>
          </a:xfrm>
          <a:prstGeom prst="rect">
            <a:avLst/>
          </a:prstGeom>
          <a:noFill/>
          <a:ln w="12700">
            <a:noFill/>
            <a:miter lim="800000"/>
            <a:headEnd/>
            <a:tailEnd/>
          </a:ln>
        </p:spPr>
        <p:txBody>
          <a:bodyPr lIns="90488" tIns="44450" rIns="90488" bIns="44450"/>
          <a:lstStyle/>
          <a:p>
            <a:pPr marL="342900" indent="-342900">
              <a:spcBef>
                <a:spcPct val="20000"/>
              </a:spcBef>
              <a:defRPr/>
            </a:pPr>
            <a:endParaRPr lang="en-US" sz="1800" b="1" dirty="0">
              <a:solidFill>
                <a:srgbClr val="0033CC"/>
              </a:solidFill>
              <a:latin typeface="Arial" charset="0"/>
            </a:endParaRPr>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r>
              <a:rPr lang="en-GB" sz="1400" dirty="0"/>
              <a:t> </a:t>
            </a:r>
            <a:endParaRPr lang="en-US" sz="1400" dirty="0"/>
          </a:p>
          <a:p>
            <a:pPr>
              <a:defRPr/>
            </a:pPr>
            <a:endParaRPr lang="en-US" sz="1400" dirty="0">
              <a:solidFill>
                <a:srgbClr val="0033CC"/>
              </a:solidFill>
              <a:latin typeface="+mj-lt"/>
            </a:endParaRPr>
          </a:p>
          <a:p>
            <a:pPr>
              <a:defRPr/>
            </a:pPr>
            <a:endParaRPr lang="en-US" sz="1600" dirty="0">
              <a:solidFill>
                <a:schemeClr val="accent2">
                  <a:lumMod val="60000"/>
                  <a:lumOff val="40000"/>
                </a:schemeClr>
              </a:solidFill>
            </a:endParaRPr>
          </a:p>
          <a:p>
            <a:pPr marL="342900" indent="-342900">
              <a:spcBef>
                <a:spcPct val="20000"/>
              </a:spcBef>
              <a:defRPr/>
            </a:pPr>
            <a:r>
              <a:rPr lang="en-US" sz="1800" dirty="0">
                <a:solidFill>
                  <a:schemeClr val="accent2">
                    <a:lumMod val="60000"/>
                    <a:lumOff val="40000"/>
                  </a:schemeClr>
                </a:solidFill>
              </a:rPr>
              <a:t> </a:t>
            </a:r>
          </a:p>
        </p:txBody>
      </p:sp>
      <p:sp>
        <p:nvSpPr>
          <p:cNvPr id="19461" name="Slide Number Placeholder 5"/>
          <p:cNvSpPr>
            <a:spLocks noGrp="1"/>
          </p:cNvSpPr>
          <p:nvPr>
            <p:ph type="sldNum" sz="quarter" idx="11"/>
          </p:nvPr>
        </p:nvSpPr>
        <p:spPr>
          <a:xfrm>
            <a:off x="7924800" y="6553200"/>
            <a:ext cx="1905000" cy="457200"/>
          </a:xfrm>
        </p:spPr>
        <p:txBody>
          <a:bodyPr/>
          <a:lstStyle/>
          <a:p>
            <a:pPr algn="l">
              <a:defRPr/>
            </a:pPr>
            <a:fld id="{2DB15F88-0336-41BA-86C2-CDF61B0C613F}" type="slidenum">
              <a:rPr lang="en-US" sz="1000" smtClean="0">
                <a:latin typeface="+mj-lt"/>
              </a:rPr>
              <a:pPr algn="l">
                <a:defRPr/>
              </a:pPr>
              <a:t>8</a:t>
            </a:fld>
            <a:endParaRPr lang="en-US" sz="1000" smtClean="0">
              <a:latin typeface="+mj-lt"/>
            </a:endParaRPr>
          </a:p>
        </p:txBody>
      </p:sp>
      <p:graphicFrame>
        <p:nvGraphicFramePr>
          <p:cNvPr id="11" name="Table 10"/>
          <p:cNvGraphicFramePr>
            <a:graphicFrameLocks noGrp="1"/>
          </p:cNvGraphicFramePr>
          <p:nvPr/>
        </p:nvGraphicFramePr>
        <p:xfrm>
          <a:off x="152400" y="1219200"/>
          <a:ext cx="8763000" cy="4938540"/>
        </p:xfrm>
        <a:graphic>
          <a:graphicData uri="http://schemas.openxmlformats.org/drawingml/2006/table">
            <a:tbl>
              <a:tblPr/>
              <a:tblGrid>
                <a:gridCol w="973667"/>
                <a:gridCol w="1133890"/>
                <a:gridCol w="2552133"/>
                <a:gridCol w="4103310"/>
              </a:tblGrid>
              <a:tr h="76200">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defTabSz="914400" rtl="0" eaLnBrk="1" latinLnBrk="0" hangingPunct="1">
                        <a:lnSpc>
                          <a:spcPct val="200000"/>
                        </a:lnSpc>
                        <a:spcBef>
                          <a:spcPts val="0"/>
                        </a:spcBef>
                        <a:spcAft>
                          <a:spcPts val="600"/>
                        </a:spcAft>
                      </a:pPr>
                      <a:r>
                        <a:rPr lang="en-US" sz="1100" b="1" kern="1200" dirty="0" smtClean="0">
                          <a:solidFill>
                            <a:schemeClr val="tx1"/>
                          </a:solidFill>
                          <a:latin typeface="Arial"/>
                          <a:ea typeface="Times New Roman"/>
                          <a:cs typeface="Times New Roman"/>
                        </a:rPr>
                        <a:t>UC  Ref</a:t>
                      </a:r>
                      <a:r>
                        <a:rPr lang="en-US" sz="1100" b="1" kern="1200" baseline="0" dirty="0" smtClean="0">
                          <a:solidFill>
                            <a:schemeClr val="tx1"/>
                          </a:solidFill>
                          <a:latin typeface="Arial"/>
                          <a:ea typeface="Times New Roman"/>
                          <a:cs typeface="Times New Roman"/>
                        </a:rPr>
                        <a:t> N</a:t>
                      </a:r>
                      <a:r>
                        <a:rPr lang="en-US" sz="1100" b="1" kern="1200" baseline="30000" dirty="0" smtClean="0">
                          <a:solidFill>
                            <a:schemeClr val="tx1"/>
                          </a:solidFill>
                          <a:latin typeface="Arial"/>
                          <a:ea typeface="Times New Roman"/>
                          <a:cs typeface="Times New Roman"/>
                        </a:rPr>
                        <a:t>o</a:t>
                      </a:r>
                      <a:r>
                        <a:rPr lang="en-US" sz="1100" b="1" kern="1200" baseline="0" dirty="0" smtClean="0">
                          <a:solidFill>
                            <a:schemeClr val="tx1"/>
                          </a:solidFill>
                          <a:latin typeface="Arial"/>
                          <a:ea typeface="Times New Roman"/>
                          <a:cs typeface="Times New Roman"/>
                        </a:rPr>
                        <a:t> #</a:t>
                      </a:r>
                      <a:endParaRPr lang="en-US" sz="1100" b="1" kern="1200" dirty="0">
                        <a:solidFill>
                          <a:schemeClr val="tx1"/>
                        </a:solidFill>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defTabSz="914400" rtl="0" eaLnBrk="1" latinLnBrk="0" hangingPunct="1">
                        <a:lnSpc>
                          <a:spcPct val="200000"/>
                        </a:lnSpc>
                        <a:spcBef>
                          <a:spcPts val="0"/>
                        </a:spcBef>
                        <a:spcAft>
                          <a:spcPts val="600"/>
                        </a:spcAft>
                      </a:pPr>
                      <a:r>
                        <a:rPr lang="en-GB" sz="1100" b="1" kern="1200" dirty="0" smtClean="0">
                          <a:solidFill>
                            <a:schemeClr val="tx1"/>
                          </a:solidFill>
                          <a:latin typeface="Arial"/>
                          <a:ea typeface="Times New Roman"/>
                          <a:cs typeface="Times New Roman"/>
                        </a:rPr>
                        <a:t>MSF </a:t>
                      </a:r>
                      <a:r>
                        <a:rPr lang="en-GB" sz="1100" b="1" kern="1200" dirty="0">
                          <a:solidFill>
                            <a:schemeClr val="tx1"/>
                          </a:solidFill>
                          <a:latin typeface="Arial"/>
                          <a:ea typeface="Times New Roman"/>
                          <a:cs typeface="Times New Roman"/>
                        </a:rPr>
                        <a:t>Ref N</a:t>
                      </a:r>
                      <a:r>
                        <a:rPr lang="en-GB" sz="1100" b="1" kern="1200" baseline="30000" dirty="0">
                          <a:solidFill>
                            <a:schemeClr val="tx1"/>
                          </a:solidFill>
                          <a:latin typeface="Arial"/>
                          <a:ea typeface="Times New Roman"/>
                          <a:cs typeface="Times New Roman"/>
                        </a:rPr>
                        <a:t>o</a:t>
                      </a:r>
                      <a:r>
                        <a:rPr lang="en-GB" sz="1100" b="1" kern="1200" dirty="0">
                          <a:solidFill>
                            <a:schemeClr val="tx1"/>
                          </a:solidFill>
                          <a:latin typeface="Arial"/>
                          <a:ea typeface="Times New Roman"/>
                          <a:cs typeface="Times New Roman"/>
                        </a:rPr>
                        <a:t> #</a:t>
                      </a:r>
                      <a:endParaRPr lang="en-US" sz="1100" b="1" kern="1200" dirty="0">
                        <a:solidFill>
                          <a:schemeClr val="tx1"/>
                        </a:solidFill>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defTabSz="914400" rtl="0" eaLnBrk="1" latinLnBrk="0" hangingPunct="1">
                        <a:lnSpc>
                          <a:spcPct val="200000"/>
                        </a:lnSpc>
                        <a:spcBef>
                          <a:spcPts val="0"/>
                        </a:spcBef>
                        <a:spcAft>
                          <a:spcPts val="600"/>
                        </a:spcAft>
                      </a:pPr>
                      <a:r>
                        <a:rPr lang="en-GB" sz="1100" b="1" kern="1200" dirty="0" smtClean="0">
                          <a:solidFill>
                            <a:schemeClr val="tx1"/>
                          </a:solidFill>
                          <a:latin typeface="Arial"/>
                          <a:ea typeface="Times New Roman"/>
                          <a:cs typeface="Times New Roman"/>
                        </a:rPr>
                        <a:t>ICAM Management Failure Description</a:t>
                      </a:r>
                      <a:endParaRPr lang="en-US" sz="1100" b="1" kern="1200" dirty="0">
                        <a:solidFill>
                          <a:schemeClr val="tx1"/>
                        </a:solidFill>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algn="ctr" defTabSz="914400" rtl="0" eaLnBrk="1" latinLnBrk="0" hangingPunct="1">
                        <a:lnSpc>
                          <a:spcPct val="200000"/>
                        </a:lnSpc>
                        <a:spcBef>
                          <a:spcPts val="0"/>
                        </a:spcBef>
                        <a:spcAft>
                          <a:spcPts val="600"/>
                        </a:spcAft>
                      </a:pPr>
                      <a:r>
                        <a:rPr lang="en-GB" sz="1100" b="1" kern="1200" dirty="0">
                          <a:solidFill>
                            <a:schemeClr val="tx1"/>
                          </a:solidFill>
                          <a:latin typeface="Arial"/>
                          <a:ea typeface="Times New Roman"/>
                          <a:cs typeface="Times New Roman"/>
                        </a:rPr>
                        <a:t>Justification </a:t>
                      </a:r>
                      <a:r>
                        <a:rPr lang="en-GB" sz="1100" b="1" kern="1200" dirty="0" smtClean="0">
                          <a:solidFill>
                            <a:schemeClr val="tx1"/>
                          </a:solidFill>
                          <a:latin typeface="Arial"/>
                          <a:ea typeface="Times New Roman"/>
                          <a:cs typeface="Times New Roman"/>
                        </a:rPr>
                        <a:t>for</a:t>
                      </a:r>
                      <a:r>
                        <a:rPr lang="en-GB" sz="1100" b="1" kern="1200" baseline="0" dirty="0" smtClean="0">
                          <a:solidFill>
                            <a:schemeClr val="tx1"/>
                          </a:solidFill>
                          <a:latin typeface="Arial"/>
                          <a:ea typeface="Times New Roman"/>
                          <a:cs typeface="Times New Roman"/>
                        </a:rPr>
                        <a:t> </a:t>
                      </a:r>
                      <a:r>
                        <a:rPr lang="en-GB" sz="1100" b="1" kern="1200" dirty="0" smtClean="0">
                          <a:solidFill>
                            <a:schemeClr val="tx1"/>
                          </a:solidFill>
                          <a:latin typeface="Arial"/>
                          <a:ea typeface="Times New Roman"/>
                          <a:cs typeface="Times New Roman"/>
                        </a:rPr>
                        <a:t>management system failure cited </a:t>
                      </a:r>
                      <a:endParaRPr lang="en-US" sz="1100" b="1" kern="1200" dirty="0">
                        <a:solidFill>
                          <a:schemeClr val="tx1"/>
                        </a:solidFill>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81060">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350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81060">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6000" marR="0" indent="0" algn="just">
                        <a:spcBef>
                          <a:spcPts val="0"/>
                        </a:spcBef>
                        <a:spcAft>
                          <a:spcPts val="600"/>
                        </a:spcAft>
                        <a:buFontTx/>
                        <a:buNone/>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65640">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63500" marR="0" indent="0" algn="just">
                        <a:spcBef>
                          <a:spcPts val="0"/>
                        </a:spcBef>
                        <a:spcAft>
                          <a:spcPts val="600"/>
                        </a:spcAft>
                        <a:buFontTx/>
                        <a:buNone/>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81000">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6000" marR="0" indent="0" algn="just" defTabSz="914400" rtl="0" eaLnBrk="1" latinLnBrk="0" hangingPunct="1">
                        <a:spcBef>
                          <a:spcPts val="0"/>
                        </a:spcBef>
                        <a:spcAft>
                          <a:spcPts val="600"/>
                        </a:spcAft>
                        <a:buFontTx/>
                        <a:buNone/>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96360">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fontAlgn="t"/>
                      <a:endParaRPr lang="en-US" sz="1200" kern="1200" dirty="0" smtClean="0">
                        <a:solidFill>
                          <a:schemeClr val="tx1"/>
                        </a:solidFill>
                        <a:latin typeface="+mn-lt"/>
                        <a:ea typeface="+mn-ea"/>
                        <a:cs typeface="Calibri"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96360">
                <a:tc>
                  <a:txBody>
                    <a:body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fontAlgn="t"/>
                      <a:endParaRPr lang="en-US" sz="1200" kern="1200" dirty="0" smtClean="0">
                        <a:solidFill>
                          <a:schemeClr val="tx1"/>
                        </a:solidFill>
                        <a:latin typeface="+mn-lt"/>
                        <a:ea typeface="+mn-ea"/>
                        <a:cs typeface="Calibri"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96360">
                <a:tc>
                  <a:txBody>
                    <a:body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fontAlgn="t"/>
                      <a:endParaRPr lang="en-US" sz="1200" kern="1200" dirty="0" smtClean="0">
                        <a:solidFill>
                          <a:schemeClr val="tx1"/>
                        </a:solidFill>
                        <a:latin typeface="+mn-lt"/>
                        <a:ea typeface="+mn-ea"/>
                        <a:cs typeface="Calibri"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96360">
                <a:tc>
                  <a:txBody>
                    <a:body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fontAlgn="t"/>
                      <a:endParaRPr lang="en-US" sz="1200" kern="1200" dirty="0" smtClean="0">
                        <a:solidFill>
                          <a:schemeClr val="tx1"/>
                        </a:solidFill>
                        <a:latin typeface="+mn-lt"/>
                        <a:ea typeface="+mn-ea"/>
                        <a:cs typeface="Calibri"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96360">
                <a:tc>
                  <a:txBody>
                    <a:body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fontAlgn="t"/>
                      <a:endParaRPr lang="en-US" sz="1200" kern="1200" dirty="0" smtClean="0">
                        <a:solidFill>
                          <a:schemeClr val="tx1"/>
                        </a:solidFill>
                        <a:latin typeface="+mn-lt"/>
                        <a:ea typeface="+mn-ea"/>
                        <a:cs typeface="Calibri"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96360">
                <a:tc>
                  <a:txBody>
                    <a:body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8000" marR="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fontAlgn="t"/>
                      <a:endParaRPr lang="en-US" sz="1200" kern="1200" dirty="0" smtClean="0">
                        <a:solidFill>
                          <a:schemeClr val="tx1"/>
                        </a:solidFill>
                        <a:latin typeface="+mn-lt"/>
                        <a:ea typeface="+mn-ea"/>
                        <a:cs typeface="Calibri"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381060">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8000" marR="0" lvl="0" indent="0" algn="just" defTabSz="914400" rtl="0" eaLnBrk="1" fontAlgn="auto" latinLnBrk="0" hangingPunct="1">
                        <a:lnSpc>
                          <a:spcPct val="100000"/>
                        </a:lnSpc>
                        <a:spcBef>
                          <a:spcPts val="0"/>
                        </a:spcBef>
                        <a:spcAft>
                          <a:spcPts val="60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Calibri"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288000" algn="just" fontAlgn="t"/>
                      <a:endParaRPr lang="en-US" sz="1200" kern="1200" dirty="0" smtClean="0">
                        <a:solidFill>
                          <a:schemeClr val="tx1"/>
                        </a:solidFill>
                        <a:latin typeface="+mn-lt"/>
                        <a:ea typeface="+mn-ea"/>
                        <a:cs typeface="Calibri"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just">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l">
                        <a:spcBef>
                          <a:spcPts val="0"/>
                        </a:spcBef>
                        <a:spcAft>
                          <a:spcPts val="600"/>
                        </a:spcAft>
                      </a:pPr>
                      <a:endParaRPr lang="en-GB" sz="1200" kern="1200" dirty="0">
                        <a:solidFill>
                          <a:schemeClr val="tx1"/>
                        </a:solidFill>
                        <a:latin typeface="+mn-lt"/>
                        <a:ea typeface="+mn-ea"/>
                        <a:cs typeface="Calibri"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8" name="TextBox 7"/>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3" cstate="print"/>
          <a:srcRect/>
          <a:stretch>
            <a:fillRect/>
          </a:stretch>
        </p:blipFill>
        <p:spPr bwMode="auto">
          <a:xfrm>
            <a:off x="4676775" y="2895600"/>
            <a:ext cx="4467225" cy="3733800"/>
          </a:xfrm>
          <a:prstGeom prst="rect">
            <a:avLst/>
          </a:prstGeom>
          <a:noFill/>
          <a:ln w="12700">
            <a:solidFill>
              <a:schemeClr val="tx1"/>
            </a:solidFill>
            <a:miter lim="800000"/>
            <a:headEnd/>
            <a:tailEnd/>
          </a:ln>
        </p:spPr>
      </p:pic>
      <p:sp>
        <p:nvSpPr>
          <p:cNvPr id="20483" name="Text Box 4"/>
          <p:cNvSpPr txBox="1">
            <a:spLocks noChangeArrowheads="1"/>
          </p:cNvSpPr>
          <p:nvPr/>
        </p:nvSpPr>
        <p:spPr bwMode="auto">
          <a:xfrm>
            <a:off x="1938338" y="582613"/>
            <a:ext cx="5029200" cy="446087"/>
          </a:xfrm>
          <a:prstGeom prst="rect">
            <a:avLst/>
          </a:prstGeom>
          <a:noFill/>
          <a:ln w="9525">
            <a:noFill/>
            <a:miter lim="800000"/>
            <a:headEnd/>
            <a:tailEnd/>
          </a:ln>
        </p:spPr>
        <p:txBody>
          <a:bodyPr>
            <a:spAutoFit/>
          </a:bodyPr>
          <a:lstStyle/>
          <a:p>
            <a:pPr>
              <a:defRPr/>
            </a:pPr>
            <a:endParaRPr lang="en-US" sz="1100" dirty="0">
              <a:solidFill>
                <a:srgbClr val="000000"/>
              </a:solidFill>
              <a:cs typeface="Arial" charset="0"/>
            </a:endParaRPr>
          </a:p>
          <a:p>
            <a:pPr algn="just">
              <a:defRPr/>
            </a:pPr>
            <a:r>
              <a:rPr lang="en-US" sz="1200" dirty="0">
                <a:solidFill>
                  <a:srgbClr val="000000"/>
                </a:solidFill>
                <a:latin typeface="+mj-lt"/>
                <a:cs typeface="Arial" charset="0"/>
              </a:rPr>
              <a:t>Were life saving rule breaches related to the incident?  -  </a:t>
            </a:r>
            <a:r>
              <a:rPr lang="en-US" sz="1200" b="1" dirty="0">
                <a:solidFill>
                  <a:srgbClr val="000000"/>
                </a:solidFill>
                <a:latin typeface="+mj-lt"/>
                <a:cs typeface="Arial" charset="0"/>
              </a:rPr>
              <a:t>Yes / No?  </a:t>
            </a:r>
            <a:endParaRPr lang="en-US" sz="1200" dirty="0">
              <a:solidFill>
                <a:srgbClr val="000000"/>
              </a:solidFill>
              <a:latin typeface="+mj-lt"/>
              <a:cs typeface="Arial" charset="0"/>
            </a:endParaRPr>
          </a:p>
        </p:txBody>
      </p:sp>
      <p:sp>
        <p:nvSpPr>
          <p:cNvPr id="7" name="TextBox 6"/>
          <p:cNvSpPr txBox="1"/>
          <p:nvPr/>
        </p:nvSpPr>
        <p:spPr>
          <a:xfrm>
            <a:off x="7018338" y="787400"/>
            <a:ext cx="1981200" cy="246063"/>
          </a:xfrm>
          <a:prstGeom prst="rect">
            <a:avLst/>
          </a:prstGeom>
          <a:solidFill>
            <a:schemeClr val="accent6">
              <a:lumMod val="40000"/>
              <a:lumOff val="60000"/>
            </a:schemeClr>
          </a:solidFill>
        </p:spPr>
        <p:txBody>
          <a:bodyPr>
            <a:spAutoFit/>
          </a:bodyPr>
          <a:lstStyle/>
          <a:p>
            <a:pPr>
              <a:defRPr/>
            </a:pPr>
            <a:r>
              <a:rPr lang="en-US" sz="1000" i="1" dirty="0">
                <a:latin typeface="+mj-lt"/>
              </a:rPr>
              <a:t>Delete which is not applicable</a:t>
            </a:r>
          </a:p>
        </p:txBody>
      </p:sp>
      <p:sp>
        <p:nvSpPr>
          <p:cNvPr id="8" name="TextBox 7"/>
          <p:cNvSpPr txBox="1"/>
          <p:nvPr/>
        </p:nvSpPr>
        <p:spPr>
          <a:xfrm>
            <a:off x="228600" y="3886200"/>
            <a:ext cx="4191000" cy="2185988"/>
          </a:xfrm>
          <a:prstGeom prst="rect">
            <a:avLst/>
          </a:prstGeom>
          <a:solidFill>
            <a:schemeClr val="accent2">
              <a:lumMod val="40000"/>
              <a:lumOff val="60000"/>
            </a:schemeClr>
          </a:solidFill>
          <a:ln>
            <a:solidFill>
              <a:schemeClr val="tx1"/>
            </a:solidFill>
          </a:ln>
        </p:spPr>
        <p:txBody>
          <a:bodyPr>
            <a:spAutoFit/>
          </a:bodyPr>
          <a:lstStyle/>
          <a:p>
            <a:pPr algn="just">
              <a:defRPr/>
            </a:pPr>
            <a:r>
              <a:rPr lang="en-US" sz="1400" dirty="0">
                <a:solidFill>
                  <a:srgbClr val="000000"/>
                </a:solidFill>
                <a:latin typeface="+mj-lt"/>
                <a:cs typeface="Arial" charset="0"/>
              </a:rPr>
              <a:t>Is consequence management in PIM actions       </a:t>
            </a:r>
          </a:p>
          <a:p>
            <a:pPr algn="just">
              <a:defRPr/>
            </a:pPr>
            <a:endParaRPr lang="en-US" sz="1400" b="1" dirty="0">
              <a:solidFill>
                <a:srgbClr val="000000"/>
              </a:solidFill>
              <a:latin typeface="+mj-lt"/>
              <a:cs typeface="Arial" charset="0"/>
            </a:endParaRPr>
          </a:p>
          <a:p>
            <a:pPr algn="ctr">
              <a:defRPr/>
            </a:pPr>
            <a:r>
              <a:rPr lang="en-US" sz="1800" b="1" dirty="0">
                <a:solidFill>
                  <a:srgbClr val="000000"/>
                </a:solidFill>
                <a:latin typeface="+mj-lt"/>
                <a:cs typeface="Arial" charset="0"/>
              </a:rPr>
              <a:t>Yes  / No ?</a:t>
            </a:r>
            <a:endParaRPr lang="en-US" sz="1800" dirty="0">
              <a:solidFill>
                <a:srgbClr val="000000"/>
              </a:solidFill>
              <a:latin typeface="+mj-lt"/>
              <a:cs typeface="Arial" charset="0"/>
            </a:endParaRPr>
          </a:p>
          <a:p>
            <a:pPr algn="just">
              <a:defRPr/>
            </a:pPr>
            <a:endParaRPr lang="en-US" dirty="0">
              <a:solidFill>
                <a:srgbClr val="000000"/>
              </a:solidFill>
              <a:latin typeface="+mj-lt"/>
              <a:cs typeface="Arial" charset="0"/>
            </a:endParaRPr>
          </a:p>
          <a:p>
            <a:pPr algn="just">
              <a:defRPr/>
            </a:pPr>
            <a:r>
              <a:rPr lang="en-US" sz="1400" dirty="0">
                <a:solidFill>
                  <a:srgbClr val="000000"/>
                </a:solidFill>
                <a:latin typeface="+mj-lt"/>
                <a:cs typeface="Arial" charset="0"/>
              </a:rPr>
              <a:t>If a contractor broke the rule has the Contract Holder been informed of the action taken?</a:t>
            </a:r>
          </a:p>
          <a:p>
            <a:pPr algn="just">
              <a:defRPr/>
            </a:pPr>
            <a:endParaRPr lang="en-US" sz="1400" dirty="0">
              <a:solidFill>
                <a:srgbClr val="000000"/>
              </a:solidFill>
              <a:latin typeface="+mj-lt"/>
              <a:cs typeface="Arial" charset="0"/>
            </a:endParaRPr>
          </a:p>
          <a:p>
            <a:pPr algn="just">
              <a:defRPr/>
            </a:pPr>
            <a:endParaRPr lang="en-US" sz="600" dirty="0">
              <a:solidFill>
                <a:srgbClr val="000000"/>
              </a:solidFill>
              <a:latin typeface="+mj-lt"/>
              <a:cs typeface="Arial" charset="0"/>
            </a:endParaRPr>
          </a:p>
          <a:p>
            <a:pPr algn="ctr">
              <a:defRPr/>
            </a:pPr>
            <a:r>
              <a:rPr lang="en-US" sz="1800" b="1" dirty="0">
                <a:solidFill>
                  <a:srgbClr val="000000"/>
                </a:solidFill>
                <a:latin typeface="+mj-lt"/>
                <a:cs typeface="Arial" charset="0"/>
              </a:rPr>
              <a:t>Yes  / No ?</a:t>
            </a:r>
          </a:p>
        </p:txBody>
      </p:sp>
      <p:sp>
        <p:nvSpPr>
          <p:cNvPr id="10" name="Text Box 4"/>
          <p:cNvSpPr txBox="1">
            <a:spLocks noChangeArrowheads="1"/>
          </p:cNvSpPr>
          <p:nvPr/>
        </p:nvSpPr>
        <p:spPr bwMode="auto">
          <a:xfrm>
            <a:off x="50800" y="1143000"/>
            <a:ext cx="4572000" cy="2462213"/>
          </a:xfrm>
          <a:prstGeom prst="rect">
            <a:avLst/>
          </a:prstGeom>
          <a:solidFill>
            <a:schemeClr val="bg1">
              <a:lumMod val="95000"/>
            </a:schemeClr>
          </a:solidFill>
          <a:ln w="9525">
            <a:solidFill>
              <a:schemeClr val="tx1"/>
            </a:solidFill>
            <a:miter lim="800000"/>
            <a:headEnd/>
            <a:tailEnd/>
          </a:ln>
        </p:spPr>
        <p:txBody>
          <a:bodyPr>
            <a:spAutoFit/>
          </a:bodyPr>
          <a:lstStyle/>
          <a:p>
            <a:pPr algn="just">
              <a:defRPr/>
            </a:pPr>
            <a:r>
              <a:rPr lang="en-US" sz="1400" dirty="0">
                <a:solidFill>
                  <a:srgbClr val="000000"/>
                </a:solidFill>
                <a:latin typeface="+mj-lt"/>
                <a:cs typeface="Arial" charset="0"/>
              </a:rPr>
              <a:t>Who broke them? 			        </a:t>
            </a:r>
            <a:r>
              <a:rPr lang="en-US" sz="1400" b="1" dirty="0">
                <a:solidFill>
                  <a:srgbClr val="000000"/>
                </a:solidFill>
                <a:latin typeface="+mj-lt"/>
                <a:cs typeface="Arial" charset="0"/>
              </a:rPr>
              <a:t>Names/Ref </a:t>
            </a:r>
            <a:r>
              <a:rPr lang="en-US" sz="1400" b="1" dirty="0" err="1">
                <a:solidFill>
                  <a:srgbClr val="000000"/>
                </a:solidFill>
                <a:latin typeface="+mj-lt"/>
                <a:cs typeface="Arial" charset="0"/>
              </a:rPr>
              <a:t>Inds</a:t>
            </a:r>
            <a:r>
              <a:rPr lang="en-US" sz="1400" b="1" dirty="0">
                <a:solidFill>
                  <a:srgbClr val="000000"/>
                </a:solidFill>
                <a:latin typeface="+mj-lt"/>
                <a:cs typeface="Arial" charset="0"/>
              </a:rPr>
              <a:t>:</a:t>
            </a:r>
            <a:r>
              <a:rPr lang="en-US" sz="1400" dirty="0">
                <a:solidFill>
                  <a:srgbClr val="000000"/>
                </a:solidFill>
                <a:latin typeface="+mj-lt"/>
                <a:cs typeface="Arial" charset="0"/>
              </a:rPr>
              <a:t> ………………………………….……..</a:t>
            </a:r>
          </a:p>
          <a:p>
            <a:pPr>
              <a:defRPr/>
            </a:pPr>
            <a:endParaRPr lang="en-US" sz="1400" dirty="0">
              <a:solidFill>
                <a:srgbClr val="000000"/>
              </a:solidFill>
              <a:latin typeface="+mj-lt"/>
              <a:cs typeface="Arial" charset="0"/>
            </a:endParaRPr>
          </a:p>
          <a:p>
            <a:pPr>
              <a:defRPr/>
            </a:pPr>
            <a:r>
              <a:rPr lang="en-US" sz="1400" dirty="0">
                <a:solidFill>
                  <a:srgbClr val="000000"/>
                </a:solidFill>
                <a:latin typeface="+mj-lt"/>
                <a:cs typeface="Arial" charset="0"/>
              </a:rPr>
              <a:t>Did the life saving rule breach, cause it?   -   </a:t>
            </a:r>
            <a:r>
              <a:rPr lang="en-US" sz="1400" b="1" dirty="0">
                <a:solidFill>
                  <a:srgbClr val="000000"/>
                </a:solidFill>
                <a:latin typeface="+mj-lt"/>
                <a:cs typeface="Arial" charset="0"/>
              </a:rPr>
              <a:t>Yes / No?    </a:t>
            </a:r>
            <a:r>
              <a:rPr lang="en-US" sz="1400" dirty="0">
                <a:solidFill>
                  <a:srgbClr val="000000"/>
                </a:solidFill>
                <a:latin typeface="+mj-lt"/>
                <a:cs typeface="Arial" charset="0"/>
              </a:rPr>
              <a:t>Why……………………………………… ..  ………………………………………………………………</a:t>
            </a:r>
          </a:p>
          <a:p>
            <a:pPr>
              <a:defRPr/>
            </a:pPr>
            <a:endParaRPr lang="en-US" sz="1400" dirty="0">
              <a:solidFill>
                <a:srgbClr val="000000"/>
              </a:solidFill>
              <a:latin typeface="+mj-lt"/>
              <a:cs typeface="Arial" charset="0"/>
            </a:endParaRPr>
          </a:p>
          <a:p>
            <a:pPr>
              <a:defRPr/>
            </a:pPr>
            <a:r>
              <a:rPr lang="en-US" sz="1400" dirty="0">
                <a:solidFill>
                  <a:srgbClr val="000000"/>
                </a:solidFill>
                <a:latin typeface="+mj-lt"/>
                <a:cs typeface="Arial" charset="0"/>
              </a:rPr>
              <a:t>Was it a reckless violation or negligent error?  -    </a:t>
            </a:r>
            <a:r>
              <a:rPr lang="en-US" sz="1400" b="1" dirty="0">
                <a:solidFill>
                  <a:srgbClr val="000000"/>
                </a:solidFill>
                <a:latin typeface="+mj-lt"/>
                <a:cs typeface="Arial" charset="0"/>
              </a:rPr>
              <a:t>Yes / No?    </a:t>
            </a:r>
            <a:r>
              <a:rPr lang="en-US" sz="1400" dirty="0">
                <a:solidFill>
                  <a:srgbClr val="000000"/>
                </a:solidFill>
                <a:latin typeface="+mj-lt"/>
                <a:cs typeface="Arial" charset="0"/>
              </a:rPr>
              <a:t>Why………………………………………  ……………………………………………………………………………………………………………………………….</a:t>
            </a:r>
          </a:p>
        </p:txBody>
      </p:sp>
      <p:sp>
        <p:nvSpPr>
          <p:cNvPr id="11" name="Text Box 4"/>
          <p:cNvSpPr txBox="1">
            <a:spLocks noChangeArrowheads="1"/>
          </p:cNvSpPr>
          <p:nvPr/>
        </p:nvSpPr>
        <p:spPr bwMode="auto">
          <a:xfrm>
            <a:off x="4648200" y="1131888"/>
            <a:ext cx="4457700" cy="1230312"/>
          </a:xfrm>
          <a:prstGeom prst="rect">
            <a:avLst/>
          </a:prstGeom>
          <a:solidFill>
            <a:schemeClr val="bg1">
              <a:lumMod val="95000"/>
            </a:schemeClr>
          </a:solidFill>
          <a:ln w="9525">
            <a:solidFill>
              <a:schemeClr val="tx1"/>
            </a:solidFill>
            <a:miter lim="800000"/>
            <a:headEnd/>
            <a:tailEnd/>
          </a:ln>
        </p:spPr>
        <p:txBody>
          <a:bodyPr>
            <a:spAutoFit/>
          </a:bodyPr>
          <a:lstStyle/>
          <a:p>
            <a:pPr algn="just">
              <a:defRPr/>
            </a:pPr>
            <a:r>
              <a:rPr lang="en-US" sz="1400" dirty="0">
                <a:solidFill>
                  <a:srgbClr val="000000"/>
                </a:solidFill>
                <a:cs typeface="Arial" charset="0"/>
              </a:rPr>
              <a:t>Which rule (s):</a:t>
            </a:r>
            <a:endParaRPr lang="en-US" sz="1600" dirty="0">
              <a:solidFill>
                <a:srgbClr val="000000"/>
              </a:solidFill>
              <a:cs typeface="Arial" charset="0"/>
            </a:endParaRPr>
          </a:p>
          <a:p>
            <a:pPr algn="just">
              <a:defRPr/>
            </a:pPr>
            <a:endParaRPr lang="en-US" sz="1600" dirty="0">
              <a:solidFill>
                <a:srgbClr val="000000"/>
              </a:solidFill>
              <a:cs typeface="Arial" charset="0"/>
            </a:endParaRPr>
          </a:p>
          <a:p>
            <a:pPr algn="just">
              <a:defRPr/>
            </a:pPr>
            <a:endParaRPr lang="en-US" sz="1600" dirty="0">
              <a:solidFill>
                <a:srgbClr val="000000"/>
              </a:solidFill>
              <a:cs typeface="Arial" charset="0"/>
            </a:endParaRPr>
          </a:p>
          <a:p>
            <a:pPr algn="just">
              <a:defRPr/>
            </a:pPr>
            <a:endParaRPr lang="en-US" sz="1400" dirty="0">
              <a:solidFill>
                <a:srgbClr val="000000"/>
              </a:solidFill>
              <a:cs typeface="Arial" charset="0"/>
            </a:endParaRPr>
          </a:p>
          <a:p>
            <a:pPr algn="just">
              <a:defRPr/>
            </a:pPr>
            <a:endParaRPr lang="en-US" sz="1400" dirty="0">
              <a:solidFill>
                <a:srgbClr val="000000"/>
              </a:solidFill>
              <a:cs typeface="Arial" charset="0"/>
            </a:endParaRPr>
          </a:p>
        </p:txBody>
      </p:sp>
      <p:pic>
        <p:nvPicPr>
          <p:cNvPr id="15368" name="Picture 2" descr="C:\Users\mu54394\AppData\Local\Temp\wz77b3\seatbelt-(PDO).jpg"/>
          <p:cNvPicPr>
            <a:picLocks noChangeAspect="1" noChangeArrowheads="1"/>
          </p:cNvPicPr>
          <p:nvPr/>
        </p:nvPicPr>
        <p:blipFill>
          <a:blip r:embed="rId4" cstate="print"/>
          <a:srcRect/>
          <a:stretch>
            <a:fillRect/>
          </a:stretch>
        </p:blipFill>
        <p:spPr bwMode="auto">
          <a:xfrm>
            <a:off x="5961063" y="1163638"/>
            <a:ext cx="609600" cy="554037"/>
          </a:xfrm>
          <a:prstGeom prst="rect">
            <a:avLst/>
          </a:prstGeom>
          <a:noFill/>
          <a:ln w="9525">
            <a:noFill/>
            <a:miter lim="800000"/>
            <a:headEnd/>
            <a:tailEnd/>
          </a:ln>
        </p:spPr>
      </p:pic>
      <p:pic>
        <p:nvPicPr>
          <p:cNvPr id="15369" name="Picture 3" descr="C:\Users\mu54394\AppData\Local\Temp\wzbf7c\no-mobile-&amp;-no-speeding-(PD.jpg"/>
          <p:cNvPicPr>
            <a:picLocks noChangeAspect="1" noChangeArrowheads="1"/>
          </p:cNvPicPr>
          <p:nvPr/>
        </p:nvPicPr>
        <p:blipFill>
          <a:blip r:embed="rId5" cstate="print"/>
          <a:srcRect/>
          <a:stretch>
            <a:fillRect/>
          </a:stretch>
        </p:blipFill>
        <p:spPr bwMode="auto">
          <a:xfrm>
            <a:off x="6629400" y="1143000"/>
            <a:ext cx="609600" cy="533400"/>
          </a:xfrm>
          <a:prstGeom prst="rect">
            <a:avLst/>
          </a:prstGeom>
          <a:noFill/>
          <a:ln w="9525">
            <a:noFill/>
            <a:miter lim="800000"/>
            <a:headEnd/>
            <a:tailEnd/>
          </a:ln>
        </p:spPr>
      </p:pic>
      <p:pic>
        <p:nvPicPr>
          <p:cNvPr id="15370" name="Picture 2" descr="C:\Users\mu54394\AppData\Local\Temp\wz236c\work-permit-(PDO).jpg"/>
          <p:cNvPicPr>
            <a:picLocks noChangeAspect="1" noChangeArrowheads="1"/>
          </p:cNvPicPr>
          <p:nvPr/>
        </p:nvPicPr>
        <p:blipFill>
          <a:blip r:embed="rId6" cstate="print"/>
          <a:srcRect/>
          <a:stretch>
            <a:fillRect/>
          </a:stretch>
        </p:blipFill>
        <p:spPr bwMode="auto">
          <a:xfrm>
            <a:off x="7315200" y="1168400"/>
            <a:ext cx="581025" cy="558800"/>
          </a:xfrm>
          <a:prstGeom prst="rect">
            <a:avLst/>
          </a:prstGeom>
          <a:noFill/>
          <a:ln w="9525">
            <a:noFill/>
            <a:miter lim="800000"/>
            <a:headEnd/>
            <a:tailEnd/>
          </a:ln>
        </p:spPr>
      </p:pic>
      <p:pic>
        <p:nvPicPr>
          <p:cNvPr id="15371" name="Picture 2" descr="C:\Users\mu54394\AppData\Local\Temp\wzb4e2\suspended-load-(PDO).jpg"/>
          <p:cNvPicPr>
            <a:picLocks noChangeAspect="1" noChangeArrowheads="1"/>
          </p:cNvPicPr>
          <p:nvPr/>
        </p:nvPicPr>
        <p:blipFill>
          <a:blip r:embed="rId7" cstate="print"/>
          <a:srcRect/>
          <a:stretch>
            <a:fillRect/>
          </a:stretch>
        </p:blipFill>
        <p:spPr bwMode="auto">
          <a:xfrm>
            <a:off x="7924800" y="1144588"/>
            <a:ext cx="595313" cy="557212"/>
          </a:xfrm>
          <a:prstGeom prst="rect">
            <a:avLst/>
          </a:prstGeom>
          <a:noFill/>
          <a:ln w="9525">
            <a:noFill/>
            <a:miter lim="800000"/>
            <a:headEnd/>
            <a:tailEnd/>
          </a:ln>
        </p:spPr>
      </p:pic>
      <p:pic>
        <p:nvPicPr>
          <p:cNvPr id="15372" name="Picture 2" descr="C:\Users\mu54394\AppData\Local\Temp\wz0523\system-override-(PDO).jpg"/>
          <p:cNvPicPr>
            <a:picLocks noChangeAspect="1" noChangeArrowheads="1"/>
          </p:cNvPicPr>
          <p:nvPr/>
        </p:nvPicPr>
        <p:blipFill>
          <a:blip r:embed="rId8" cstate="print"/>
          <a:srcRect/>
          <a:stretch>
            <a:fillRect/>
          </a:stretch>
        </p:blipFill>
        <p:spPr bwMode="auto">
          <a:xfrm>
            <a:off x="8516938" y="1195388"/>
            <a:ext cx="584200" cy="557212"/>
          </a:xfrm>
          <a:prstGeom prst="rect">
            <a:avLst/>
          </a:prstGeom>
          <a:noFill/>
          <a:ln w="9525">
            <a:noFill/>
            <a:miter lim="800000"/>
            <a:headEnd/>
            <a:tailEnd/>
          </a:ln>
        </p:spPr>
      </p:pic>
      <p:pic>
        <p:nvPicPr>
          <p:cNvPr id="15373" name="Picture 2" descr="C:\Users\mu54394\AppData\Local\Temp\wz4703\confined-space-(PDO).jpg"/>
          <p:cNvPicPr>
            <a:picLocks noChangeAspect="1" noChangeArrowheads="1"/>
          </p:cNvPicPr>
          <p:nvPr/>
        </p:nvPicPr>
        <p:blipFill>
          <a:blip r:embed="rId9" cstate="print"/>
          <a:srcRect/>
          <a:stretch>
            <a:fillRect/>
          </a:stretch>
        </p:blipFill>
        <p:spPr bwMode="auto">
          <a:xfrm>
            <a:off x="4724400" y="1728788"/>
            <a:ext cx="606425" cy="557212"/>
          </a:xfrm>
          <a:prstGeom prst="rect">
            <a:avLst/>
          </a:prstGeom>
          <a:noFill/>
          <a:ln w="9525">
            <a:noFill/>
            <a:miter lim="800000"/>
            <a:headEnd/>
            <a:tailEnd/>
          </a:ln>
        </p:spPr>
      </p:pic>
      <p:pic>
        <p:nvPicPr>
          <p:cNvPr id="15374" name="Picture 1" descr="C:\Users\mu54394\AppData\Local\Temp\wzc94c\isolation-(PDO).jpg"/>
          <p:cNvPicPr>
            <a:picLocks noChangeAspect="1" noChangeArrowheads="1"/>
          </p:cNvPicPr>
          <p:nvPr/>
        </p:nvPicPr>
        <p:blipFill>
          <a:blip r:embed="rId10" cstate="print"/>
          <a:srcRect/>
          <a:stretch>
            <a:fillRect/>
          </a:stretch>
        </p:blipFill>
        <p:spPr bwMode="auto">
          <a:xfrm>
            <a:off x="5410200" y="1728788"/>
            <a:ext cx="581025" cy="557212"/>
          </a:xfrm>
          <a:prstGeom prst="rect">
            <a:avLst/>
          </a:prstGeom>
          <a:noFill/>
          <a:ln w="9525">
            <a:noFill/>
            <a:miter lim="800000"/>
            <a:headEnd/>
            <a:tailEnd/>
          </a:ln>
        </p:spPr>
      </p:pic>
      <p:pic>
        <p:nvPicPr>
          <p:cNvPr id="15375" name="Picture 1" descr="C:\Users\mu54394\AppData\Local\Temp\wz1aa6\working-at-height-(PDO).jpg"/>
          <p:cNvPicPr>
            <a:picLocks noChangeAspect="1" noChangeArrowheads="1"/>
          </p:cNvPicPr>
          <p:nvPr/>
        </p:nvPicPr>
        <p:blipFill>
          <a:blip r:embed="rId11" cstate="print"/>
          <a:srcRect/>
          <a:stretch>
            <a:fillRect/>
          </a:stretch>
        </p:blipFill>
        <p:spPr bwMode="auto">
          <a:xfrm>
            <a:off x="6019800" y="1728788"/>
            <a:ext cx="600075" cy="557212"/>
          </a:xfrm>
          <a:prstGeom prst="rect">
            <a:avLst/>
          </a:prstGeom>
          <a:noFill/>
          <a:ln w="9525">
            <a:noFill/>
            <a:miter lim="800000"/>
            <a:headEnd/>
            <a:tailEnd/>
          </a:ln>
        </p:spPr>
      </p:pic>
      <p:pic>
        <p:nvPicPr>
          <p:cNvPr id="15376" name="Picture 1" descr="C:\Users\mu54394\AppData\Local\Temp\wzdb36\no-smoking-(PDO).jpg"/>
          <p:cNvPicPr>
            <a:picLocks noChangeAspect="1" noChangeArrowheads="1"/>
          </p:cNvPicPr>
          <p:nvPr/>
        </p:nvPicPr>
        <p:blipFill>
          <a:blip r:embed="rId12" cstate="print"/>
          <a:srcRect/>
          <a:stretch>
            <a:fillRect/>
          </a:stretch>
        </p:blipFill>
        <p:spPr bwMode="auto">
          <a:xfrm>
            <a:off x="6629400" y="1728788"/>
            <a:ext cx="608013" cy="557212"/>
          </a:xfrm>
          <a:prstGeom prst="rect">
            <a:avLst/>
          </a:prstGeom>
          <a:noFill/>
          <a:ln w="9525">
            <a:noFill/>
            <a:miter lim="800000"/>
            <a:headEnd/>
            <a:tailEnd/>
          </a:ln>
        </p:spPr>
      </p:pic>
      <p:pic>
        <p:nvPicPr>
          <p:cNvPr id="15377" name="Picture 4" descr="C:\Users\mu54394\AppData\Local\Temp\wz784f\gas-testing-(PDO).jpg"/>
          <p:cNvPicPr>
            <a:picLocks noChangeAspect="1" noChangeArrowheads="1"/>
          </p:cNvPicPr>
          <p:nvPr/>
        </p:nvPicPr>
        <p:blipFill>
          <a:blip r:embed="rId13" cstate="print"/>
          <a:srcRect/>
          <a:stretch>
            <a:fillRect/>
          </a:stretch>
        </p:blipFill>
        <p:spPr bwMode="auto">
          <a:xfrm>
            <a:off x="7315200" y="1728788"/>
            <a:ext cx="582613" cy="557212"/>
          </a:xfrm>
          <a:prstGeom prst="rect">
            <a:avLst/>
          </a:prstGeom>
          <a:noFill/>
          <a:ln w="9525">
            <a:noFill/>
            <a:miter lim="800000"/>
            <a:headEnd/>
            <a:tailEnd/>
          </a:ln>
        </p:spPr>
      </p:pic>
      <p:pic>
        <p:nvPicPr>
          <p:cNvPr id="15378" name="Picture 2" descr="C:\Users\mu54394\AppData\Local\Temp\wz1539\no-alcohol-or-drugs-(PDO).jpg"/>
          <p:cNvPicPr>
            <a:picLocks noChangeAspect="1" noChangeArrowheads="1"/>
          </p:cNvPicPr>
          <p:nvPr/>
        </p:nvPicPr>
        <p:blipFill>
          <a:blip r:embed="rId14" cstate="print"/>
          <a:srcRect/>
          <a:stretch>
            <a:fillRect/>
          </a:stretch>
        </p:blipFill>
        <p:spPr bwMode="auto">
          <a:xfrm>
            <a:off x="7859713" y="1728788"/>
            <a:ext cx="598487" cy="557212"/>
          </a:xfrm>
          <a:prstGeom prst="rect">
            <a:avLst/>
          </a:prstGeom>
          <a:noFill/>
          <a:ln w="9525">
            <a:noFill/>
            <a:miter lim="800000"/>
            <a:headEnd/>
            <a:tailEnd/>
          </a:ln>
        </p:spPr>
      </p:pic>
      <p:pic>
        <p:nvPicPr>
          <p:cNvPr id="15379" name="Picture 2"/>
          <p:cNvPicPr>
            <a:picLocks noChangeAspect="1" noChangeArrowheads="1"/>
          </p:cNvPicPr>
          <p:nvPr/>
        </p:nvPicPr>
        <p:blipFill>
          <a:blip r:embed="rId15" cstate="print"/>
          <a:srcRect/>
          <a:stretch>
            <a:fillRect/>
          </a:stretch>
        </p:blipFill>
        <p:spPr bwMode="auto">
          <a:xfrm>
            <a:off x="8458200" y="1733550"/>
            <a:ext cx="612775" cy="552450"/>
          </a:xfrm>
          <a:prstGeom prst="rect">
            <a:avLst/>
          </a:prstGeom>
          <a:noFill/>
          <a:ln w="9525">
            <a:noFill/>
            <a:miter lim="800000"/>
            <a:headEnd/>
            <a:tailEnd/>
          </a:ln>
        </p:spPr>
      </p:pic>
      <p:sp>
        <p:nvSpPr>
          <p:cNvPr id="15380" name="TextBox 23"/>
          <p:cNvSpPr txBox="1">
            <a:spLocks noChangeArrowheads="1"/>
          </p:cNvSpPr>
          <p:nvPr/>
        </p:nvSpPr>
        <p:spPr bwMode="auto">
          <a:xfrm>
            <a:off x="4953000" y="3241675"/>
            <a:ext cx="3810000" cy="415925"/>
          </a:xfrm>
          <a:prstGeom prst="rect">
            <a:avLst/>
          </a:prstGeom>
          <a:solidFill>
            <a:schemeClr val="accent1"/>
          </a:solidFill>
          <a:ln w="9525">
            <a:solidFill>
              <a:schemeClr val="tx1"/>
            </a:solidFill>
            <a:miter lim="800000"/>
            <a:headEnd/>
            <a:tailEnd/>
          </a:ln>
        </p:spPr>
        <p:txBody>
          <a:bodyPr>
            <a:spAutoFit/>
          </a:bodyPr>
          <a:lstStyle/>
          <a:p>
            <a:pPr algn="ctr"/>
            <a:r>
              <a:rPr lang="en-US" sz="1100" b="1"/>
              <a:t>HR Panel</a:t>
            </a:r>
          </a:p>
          <a:p>
            <a:r>
              <a:rPr lang="en-US" sz="1000"/>
              <a:t>HOD/Project Lead, HSE &amp; independent person from other directorate)</a:t>
            </a:r>
          </a:p>
        </p:txBody>
      </p:sp>
      <p:sp>
        <p:nvSpPr>
          <p:cNvPr id="22" name="Rectangle 5"/>
          <p:cNvSpPr txBox="1">
            <a:spLocks noChangeArrowheads="1"/>
          </p:cNvSpPr>
          <p:nvPr/>
        </p:nvSpPr>
        <p:spPr>
          <a:xfrm>
            <a:off x="76200" y="762000"/>
            <a:ext cx="3962400" cy="381000"/>
          </a:xfrm>
          <a:prstGeom prst="rect">
            <a:avLst/>
          </a:prstGeom>
        </p:spPr>
        <p:txBody>
          <a:bodyPr/>
          <a:lstStyle/>
          <a:p>
            <a:pPr defTabSz="708025">
              <a:lnSpc>
                <a:spcPct val="80000"/>
              </a:lnSpc>
              <a:spcBef>
                <a:spcPct val="50000"/>
              </a:spcBef>
              <a:tabLst>
                <a:tab pos="1487488" algn="l"/>
                <a:tab pos="1816100" algn="l"/>
              </a:tabLst>
              <a:defRPr/>
            </a:pPr>
            <a:r>
              <a:rPr lang="en-US" sz="1600" b="1" dirty="0">
                <a:latin typeface="+mj-lt"/>
              </a:rPr>
              <a:t>Life Saving Rules</a:t>
            </a:r>
          </a:p>
        </p:txBody>
      </p:sp>
      <p:sp>
        <p:nvSpPr>
          <p:cNvPr id="24" name="TextBox 23"/>
          <p:cNvSpPr txBox="1"/>
          <p:nvPr/>
        </p:nvSpPr>
        <p:spPr>
          <a:xfrm>
            <a:off x="295275" y="152400"/>
            <a:ext cx="8696325" cy="400050"/>
          </a:xfrm>
          <a:prstGeom prst="rect">
            <a:avLst/>
          </a:prstGeom>
          <a:noFill/>
        </p:spPr>
        <p:txBody>
          <a:bodyPr>
            <a:spAutoFit/>
          </a:bodyPr>
          <a:lstStyle/>
          <a:p>
            <a:pPr algn="ctr">
              <a:defRPr/>
            </a:pPr>
            <a:r>
              <a:rPr lang="en-US" sz="2000" b="1" dirty="0">
                <a:solidFill>
                  <a:srgbClr val="FFFF00"/>
                </a:solidFill>
                <a:latin typeface="+mj-lt"/>
              </a:rPr>
              <a:t>Location, Asset, Date of incident</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1FF2ECF5C0BF4C868405789124A052" ma:contentTypeVersion="1" ma:contentTypeDescription="Create a new document." ma:contentTypeScope="" ma:versionID="091b6ae0ffbf1c4c914b6b45c196afce">
  <xsd:schema xmlns:xsd="http://www.w3.org/2001/XMLSchema" xmlns:xs="http://www.w3.org/2001/XMLSchema" xmlns:p="http://schemas.microsoft.com/office/2006/metadata/properties" xmlns:ns2="de9550f0-de3c-4272-a9da-276f7a4be8d9" targetNamespace="http://schemas.microsoft.com/office/2006/metadata/properties" ma:root="true" ma:fieldsID="d5751d36abfda7323f021b28e265d8b3" ns2:_="">
    <xsd:import namespace="de9550f0-de3c-4272-a9da-276f7a4be8d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9550f0-de3c-4272-a9da-276f7a4be8d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45BEEB-6B82-4FDD-849B-3E8E88745BF7}"/>
</file>

<file path=customXml/itemProps2.xml><?xml version="1.0" encoding="utf-8"?>
<ds:datastoreItem xmlns:ds="http://schemas.openxmlformats.org/officeDocument/2006/customXml" ds:itemID="{DDE2165C-54F3-452D-8091-7F3AC503ED33}"/>
</file>

<file path=customXml/itemProps3.xml><?xml version="1.0" encoding="utf-8"?>
<ds:datastoreItem xmlns:ds="http://schemas.openxmlformats.org/officeDocument/2006/customXml" ds:itemID="{69FE4CFC-7EFD-4DD9-B441-7DD7FE18B505}"/>
</file>

<file path=docProps/app.xml><?xml version="1.0" encoding="utf-8"?>
<Properties xmlns="http://schemas.openxmlformats.org/officeDocument/2006/extended-properties" xmlns:vt="http://schemas.openxmlformats.org/officeDocument/2006/docPropsVTypes">
  <Template/>
  <TotalTime>1575</TotalTime>
  <Words>1780</Words>
  <Application>Microsoft Office PowerPoint</Application>
  <PresentationFormat>On-screen Show (4:3)</PresentationFormat>
  <Paragraphs>455</Paragraphs>
  <Slides>20</Slides>
  <Notes>17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Slide 1</vt:lpstr>
      <vt:lpstr>Slide 2</vt:lpstr>
      <vt:lpstr>Slide 3</vt:lpstr>
      <vt:lpstr>Slide 4</vt:lpstr>
      <vt:lpstr>Slide 5</vt:lpstr>
      <vt:lpstr>Slide 6</vt:lpstr>
      <vt:lpstr>Slide 7</vt:lpstr>
      <vt:lpstr>Slide 8</vt:lpstr>
      <vt:lpstr>Slide 9</vt:lpstr>
      <vt:lpstr>PDO Contract management</vt:lpstr>
      <vt:lpstr>Slide 11</vt:lpstr>
      <vt:lpstr>Slide 12</vt:lpstr>
      <vt:lpstr>Slide 13</vt:lpstr>
      <vt:lpstr>Slide 14</vt:lpstr>
      <vt:lpstr>Slide 15</vt:lpstr>
      <vt:lpstr>Slide 16</vt:lpstr>
      <vt:lpstr>Slide 17</vt:lpstr>
      <vt:lpstr>Slide 18</vt:lpstr>
      <vt:lpstr>Slide 19</vt:lpstr>
      <vt:lpstr>Slide 20</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IRC AI PSM Template v5</dc:title>
  <dc:creator>MU93647</dc:creator>
  <cp:lastModifiedBy>mu53877</cp:lastModifiedBy>
  <cp:revision>151</cp:revision>
  <dcterms:created xsi:type="dcterms:W3CDTF">2001-05-03T06:07:08Z</dcterms:created>
  <dcterms:modified xsi:type="dcterms:W3CDTF">2017-11-12T05:38:32Z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0x010100181FF2ECF5C0BF4C868405789124A052</vt:lpwstr>
  </property>
</Properties>
</file>